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7" r:id="rId2"/>
    <p:sldId id="269" r:id="rId3"/>
    <p:sldId id="263" r:id="rId4"/>
    <p:sldId id="272" r:id="rId5"/>
    <p:sldId id="273" r:id="rId6"/>
    <p:sldId id="276" r:id="rId7"/>
    <p:sldId id="278" r:id="rId8"/>
    <p:sldId id="277" r:id="rId9"/>
    <p:sldId id="261" r:id="rId10"/>
    <p:sldId id="279" r:id="rId11"/>
    <p:sldId id="284" r:id="rId12"/>
    <p:sldId id="287" r:id="rId13"/>
    <p:sldId id="290" r:id="rId14"/>
    <p:sldId id="285" r:id="rId15"/>
    <p:sldId id="291" r:id="rId16"/>
    <p:sldId id="286" r:id="rId17"/>
    <p:sldId id="292" r:id="rId18"/>
    <p:sldId id="295" r:id="rId19"/>
    <p:sldId id="296" r:id="rId20"/>
    <p:sldId id="274" r:id="rId21"/>
    <p:sldId id="289" r:id="rId22"/>
    <p:sldId id="293" r:id="rId23"/>
    <p:sldId id="268" r:id="rId24"/>
    <p:sldId id="271" r:id="rId25"/>
    <p:sldId id="294" r:id="rId26"/>
  </p:sldIdLst>
  <p:sldSz cx="12192000" cy="6858000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82424" autoAdjust="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548"/>
    </p:cViewPr>
  </p:sorterViewPr>
  <p:notesViewPr>
    <p:cSldViewPr snapToGrid="0">
      <p:cViewPr varScale="1">
        <p:scale>
          <a:sx n="51" d="100"/>
          <a:sy n="51" d="100"/>
        </p:scale>
        <p:origin x="2668" y="5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F7AF42-E6DC-4378-9C9F-44358531D75A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BB62F92-04D4-4B3E-9C07-997C2F5D36AF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dirty="0">
              <a:solidFill>
                <a:srgbClr val="FFFF00"/>
              </a:solidFill>
            </a:rPr>
            <a:t>INTEGRATED SOLUTION</a:t>
          </a:r>
        </a:p>
      </dgm:t>
    </dgm:pt>
    <dgm:pt modelId="{5FC66A1F-F4CA-4A45-B8C0-3C8598CDE4C9}" type="parTrans" cxnId="{66A61AFF-DEA5-4368-B72D-DEDB10472A55}">
      <dgm:prSet/>
      <dgm:spPr/>
      <dgm:t>
        <a:bodyPr/>
        <a:lstStyle/>
        <a:p>
          <a:endParaRPr lang="en-US"/>
        </a:p>
      </dgm:t>
    </dgm:pt>
    <dgm:pt modelId="{24F17BAA-92C3-416D-A955-41F0F91C1A65}" type="sibTrans" cxnId="{66A61AFF-DEA5-4368-B72D-DEDB10472A55}">
      <dgm:prSet/>
      <dgm:spPr/>
      <dgm:t>
        <a:bodyPr/>
        <a:lstStyle/>
        <a:p>
          <a:endParaRPr lang="en-US"/>
        </a:p>
      </dgm:t>
    </dgm:pt>
    <dgm:pt modelId="{D0DA0B20-EF31-4838-BD41-830A7E9CC571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dirty="0"/>
            <a:t>PRE-ADMISSION TO CERTIFICATION – ALL ASPECTS COVERED</a:t>
          </a:r>
        </a:p>
      </dgm:t>
    </dgm:pt>
    <dgm:pt modelId="{D48F599C-1068-4C60-BF26-188FA1330ACE}" type="parTrans" cxnId="{7DFB4DD7-EFC9-42C2-B3A9-F4A01A6A682A}">
      <dgm:prSet/>
      <dgm:spPr/>
      <dgm:t>
        <a:bodyPr/>
        <a:lstStyle/>
        <a:p>
          <a:endParaRPr lang="en-US"/>
        </a:p>
      </dgm:t>
    </dgm:pt>
    <dgm:pt modelId="{A8FD7A3B-7835-4946-9D29-A4D1AA83CE76}" type="sibTrans" cxnId="{7DFB4DD7-EFC9-42C2-B3A9-F4A01A6A682A}">
      <dgm:prSet/>
      <dgm:spPr/>
      <dgm:t>
        <a:bodyPr/>
        <a:lstStyle/>
        <a:p>
          <a:endParaRPr lang="en-US"/>
        </a:p>
      </dgm:t>
    </dgm:pt>
    <dgm:pt modelId="{9650C9C0-B2B2-408C-9E69-E506B41FC4B6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dirty="0"/>
            <a:t>EXTREMELY SIMPLE BUT PROCESS ORIENTED</a:t>
          </a:r>
        </a:p>
      </dgm:t>
    </dgm:pt>
    <dgm:pt modelId="{C45D06CE-E054-4BC9-AE35-F4D9C3DE3AFE}" type="parTrans" cxnId="{E4852080-0086-426D-ABC4-CFA368094B28}">
      <dgm:prSet/>
      <dgm:spPr/>
      <dgm:t>
        <a:bodyPr/>
        <a:lstStyle/>
        <a:p>
          <a:endParaRPr lang="en-US"/>
        </a:p>
      </dgm:t>
    </dgm:pt>
    <dgm:pt modelId="{16FA305E-2E06-4236-B077-53E84721675C}" type="sibTrans" cxnId="{E4852080-0086-426D-ABC4-CFA368094B28}">
      <dgm:prSet/>
      <dgm:spPr/>
      <dgm:t>
        <a:bodyPr/>
        <a:lstStyle/>
        <a:p>
          <a:endParaRPr lang="en-US"/>
        </a:p>
      </dgm:t>
    </dgm:pt>
    <dgm:pt modelId="{C126AB87-8241-422C-9849-28BE0B98B5B5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dirty="0">
              <a:solidFill>
                <a:srgbClr val="FFFF00"/>
              </a:solidFill>
            </a:rPr>
            <a:t>INTERACTIVE</a:t>
          </a:r>
        </a:p>
      </dgm:t>
    </dgm:pt>
    <dgm:pt modelId="{51895167-52A2-43FE-B87A-E50286BF0684}" type="parTrans" cxnId="{83CBE95D-C4D6-49F4-AEB5-4BEBD31B70C0}">
      <dgm:prSet/>
      <dgm:spPr/>
      <dgm:t>
        <a:bodyPr/>
        <a:lstStyle/>
        <a:p>
          <a:endParaRPr lang="en-US"/>
        </a:p>
      </dgm:t>
    </dgm:pt>
    <dgm:pt modelId="{11C7DB06-D5B9-47FE-A6A0-2A9D3C664F9F}" type="sibTrans" cxnId="{83CBE95D-C4D6-49F4-AEB5-4BEBD31B70C0}">
      <dgm:prSet/>
      <dgm:spPr/>
      <dgm:t>
        <a:bodyPr/>
        <a:lstStyle/>
        <a:p>
          <a:endParaRPr lang="en-US"/>
        </a:p>
      </dgm:t>
    </dgm:pt>
    <dgm:pt modelId="{4AF4534A-61D4-496D-9557-1AEF7B909192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dirty="0"/>
            <a:t>INDIVIDUAL ACCESS  ID FOR EVERY MEMBER</a:t>
          </a:r>
        </a:p>
      </dgm:t>
    </dgm:pt>
    <dgm:pt modelId="{33E1A8DD-C478-4692-A362-22A313DD0BE4}" type="parTrans" cxnId="{4641068B-9647-4B1E-8522-295A0B57F0C4}">
      <dgm:prSet/>
      <dgm:spPr/>
      <dgm:t>
        <a:bodyPr/>
        <a:lstStyle/>
        <a:p>
          <a:endParaRPr lang="en-US"/>
        </a:p>
      </dgm:t>
    </dgm:pt>
    <dgm:pt modelId="{64C5D855-B76F-4E84-924C-093CAAA65AFA}" type="sibTrans" cxnId="{4641068B-9647-4B1E-8522-295A0B57F0C4}">
      <dgm:prSet/>
      <dgm:spPr/>
      <dgm:t>
        <a:bodyPr/>
        <a:lstStyle/>
        <a:p>
          <a:endParaRPr lang="en-US"/>
        </a:p>
      </dgm:t>
    </dgm:pt>
    <dgm:pt modelId="{B26FE859-4205-4531-8D09-3653EDA2264F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dirty="0"/>
            <a:t>COMMUNICATION BETWEEN EACH OTHER</a:t>
          </a:r>
        </a:p>
      </dgm:t>
    </dgm:pt>
    <dgm:pt modelId="{80C0E278-FCFA-477F-84BA-2C6C68E4020B}" type="parTrans" cxnId="{EE8CC7EA-4CE3-4ABC-A5D6-DE9707D8F300}">
      <dgm:prSet/>
      <dgm:spPr/>
      <dgm:t>
        <a:bodyPr/>
        <a:lstStyle/>
        <a:p>
          <a:endParaRPr lang="en-US"/>
        </a:p>
      </dgm:t>
    </dgm:pt>
    <dgm:pt modelId="{91D76136-A10B-445D-8E2B-5BF69404760A}" type="sibTrans" cxnId="{EE8CC7EA-4CE3-4ABC-A5D6-DE9707D8F300}">
      <dgm:prSet/>
      <dgm:spPr/>
      <dgm:t>
        <a:bodyPr/>
        <a:lstStyle/>
        <a:p>
          <a:endParaRPr lang="en-US"/>
        </a:p>
      </dgm:t>
    </dgm:pt>
    <dgm:pt modelId="{9753E740-A02E-46DA-A974-5B69045EC464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dirty="0">
              <a:solidFill>
                <a:srgbClr val="FFFF00"/>
              </a:solidFill>
            </a:rPr>
            <a:t>MODULAR APPROACH</a:t>
          </a:r>
        </a:p>
      </dgm:t>
    </dgm:pt>
    <dgm:pt modelId="{C097DB28-3898-45D1-B624-29274824AEDA}" type="parTrans" cxnId="{2FBB07C1-4CF5-4299-BD3B-4316401152F9}">
      <dgm:prSet/>
      <dgm:spPr/>
      <dgm:t>
        <a:bodyPr/>
        <a:lstStyle/>
        <a:p>
          <a:endParaRPr lang="en-US"/>
        </a:p>
      </dgm:t>
    </dgm:pt>
    <dgm:pt modelId="{D9A958C6-61C4-4039-B7F5-CEA7EC8737E0}" type="sibTrans" cxnId="{2FBB07C1-4CF5-4299-BD3B-4316401152F9}">
      <dgm:prSet/>
      <dgm:spPr/>
      <dgm:t>
        <a:bodyPr/>
        <a:lstStyle/>
        <a:p>
          <a:endParaRPr lang="en-US"/>
        </a:p>
      </dgm:t>
    </dgm:pt>
    <dgm:pt modelId="{5958958A-C358-41AF-95AF-D29254917C7D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dirty="0"/>
            <a:t>OVER 37 DIFFERENT MODULES OF OPERATION</a:t>
          </a:r>
        </a:p>
      </dgm:t>
    </dgm:pt>
    <dgm:pt modelId="{DBF21973-F147-4D71-8DA3-A2FC55ED4749}" type="parTrans" cxnId="{AB720FBF-7695-4552-922A-26AC5AB2B77D}">
      <dgm:prSet/>
      <dgm:spPr/>
      <dgm:t>
        <a:bodyPr/>
        <a:lstStyle/>
        <a:p>
          <a:endParaRPr lang="en-US"/>
        </a:p>
      </dgm:t>
    </dgm:pt>
    <dgm:pt modelId="{EA42794F-3615-4F08-B3EA-A679D78FEF2E}" type="sibTrans" cxnId="{AB720FBF-7695-4552-922A-26AC5AB2B77D}">
      <dgm:prSet/>
      <dgm:spPr/>
      <dgm:t>
        <a:bodyPr/>
        <a:lstStyle/>
        <a:p>
          <a:endParaRPr lang="en-US"/>
        </a:p>
      </dgm:t>
    </dgm:pt>
    <dgm:pt modelId="{4454022D-BC47-405D-BEA5-F803A390E901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dirty="0"/>
            <a:t>CAN BE ADOPTED IN PHASED MANNER</a:t>
          </a:r>
        </a:p>
      </dgm:t>
    </dgm:pt>
    <dgm:pt modelId="{F1DC1757-7B8D-483C-BC10-EF5E577596B1}" type="parTrans" cxnId="{F8165464-BA44-4817-8DD4-BDB5EFE512A1}">
      <dgm:prSet/>
      <dgm:spPr/>
      <dgm:t>
        <a:bodyPr/>
        <a:lstStyle/>
        <a:p>
          <a:endParaRPr lang="en-US"/>
        </a:p>
      </dgm:t>
    </dgm:pt>
    <dgm:pt modelId="{6447512F-2844-4F79-A831-F58A344E1736}" type="sibTrans" cxnId="{F8165464-BA44-4817-8DD4-BDB5EFE512A1}">
      <dgm:prSet/>
      <dgm:spPr/>
      <dgm:t>
        <a:bodyPr/>
        <a:lstStyle/>
        <a:p>
          <a:endParaRPr lang="en-US"/>
        </a:p>
      </dgm:t>
    </dgm:pt>
    <dgm:pt modelId="{9567E55B-77B3-4806-9474-8F2AF7534AFB}" type="pres">
      <dgm:prSet presAssocID="{97F7AF42-E6DC-4378-9C9F-44358531D75A}" presName="linear" presStyleCnt="0">
        <dgm:presLayoutVars>
          <dgm:dir/>
          <dgm:resizeHandles val="exact"/>
        </dgm:presLayoutVars>
      </dgm:prSet>
      <dgm:spPr/>
    </dgm:pt>
    <dgm:pt modelId="{938DA915-A60D-46AC-9953-5C9D60DB67BD}" type="pres">
      <dgm:prSet presAssocID="{ABB62F92-04D4-4B3E-9C07-997C2F5D36AF}" presName="comp" presStyleCnt="0"/>
      <dgm:spPr/>
    </dgm:pt>
    <dgm:pt modelId="{D42BEE53-C9D2-4090-B476-F9192549CCA5}" type="pres">
      <dgm:prSet presAssocID="{ABB62F92-04D4-4B3E-9C07-997C2F5D36AF}" presName="box" presStyleLbl="node1" presStyleIdx="0" presStyleCnt="3"/>
      <dgm:spPr/>
    </dgm:pt>
    <dgm:pt modelId="{BA2207F6-B018-48F5-9499-1373C1E13BE3}" type="pres">
      <dgm:prSet presAssocID="{ABB62F92-04D4-4B3E-9C07-997C2F5D36AF}" presName="img" presStyleLbl="fgImgPlace1" presStyleIdx="0" presStyleCnt="3" custScaleX="53150" custLinFactNeighborX="-1099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60D9FB6-81DD-454B-B7DF-0E78F86CA591}" type="pres">
      <dgm:prSet presAssocID="{ABB62F92-04D4-4B3E-9C07-997C2F5D36AF}" presName="text" presStyleLbl="node1" presStyleIdx="0" presStyleCnt="3">
        <dgm:presLayoutVars>
          <dgm:bulletEnabled val="1"/>
        </dgm:presLayoutVars>
      </dgm:prSet>
      <dgm:spPr/>
    </dgm:pt>
    <dgm:pt modelId="{1C373FF5-E835-434C-8112-0195CD910231}" type="pres">
      <dgm:prSet presAssocID="{24F17BAA-92C3-416D-A955-41F0F91C1A65}" presName="spacer" presStyleCnt="0"/>
      <dgm:spPr/>
    </dgm:pt>
    <dgm:pt modelId="{63A2F71E-BFF5-420B-8231-A21354EEAEAC}" type="pres">
      <dgm:prSet presAssocID="{C126AB87-8241-422C-9849-28BE0B98B5B5}" presName="comp" presStyleCnt="0"/>
      <dgm:spPr/>
    </dgm:pt>
    <dgm:pt modelId="{D34638DD-2C15-4104-9E70-2511B4A4164A}" type="pres">
      <dgm:prSet presAssocID="{C126AB87-8241-422C-9849-28BE0B98B5B5}" presName="box" presStyleLbl="node1" presStyleIdx="1" presStyleCnt="3"/>
      <dgm:spPr/>
    </dgm:pt>
    <dgm:pt modelId="{16C91B02-3A5C-4453-B888-BDB0DE6660AF}" type="pres">
      <dgm:prSet presAssocID="{C126AB87-8241-422C-9849-28BE0B98B5B5}" presName="img" presStyleLbl="fgImgPlace1" presStyleIdx="1" presStyleCnt="3" custScaleX="53150" custLinFactNeighborX="-1099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3B39FA99-F101-4732-893E-9B9DF4309356}" type="pres">
      <dgm:prSet presAssocID="{C126AB87-8241-422C-9849-28BE0B98B5B5}" presName="text" presStyleLbl="node1" presStyleIdx="1" presStyleCnt="3">
        <dgm:presLayoutVars>
          <dgm:bulletEnabled val="1"/>
        </dgm:presLayoutVars>
      </dgm:prSet>
      <dgm:spPr/>
    </dgm:pt>
    <dgm:pt modelId="{7EAD8F1D-EB27-4D24-9653-43B0347852A6}" type="pres">
      <dgm:prSet presAssocID="{11C7DB06-D5B9-47FE-A6A0-2A9D3C664F9F}" presName="spacer" presStyleCnt="0"/>
      <dgm:spPr/>
    </dgm:pt>
    <dgm:pt modelId="{583CBFAE-6B4D-431B-B800-710056A349FF}" type="pres">
      <dgm:prSet presAssocID="{9753E740-A02E-46DA-A974-5B69045EC464}" presName="comp" presStyleCnt="0"/>
      <dgm:spPr/>
    </dgm:pt>
    <dgm:pt modelId="{45AD854D-42F0-47DF-B0FF-B1385C8A0506}" type="pres">
      <dgm:prSet presAssocID="{9753E740-A02E-46DA-A974-5B69045EC464}" presName="box" presStyleLbl="node1" presStyleIdx="2" presStyleCnt="3"/>
      <dgm:spPr/>
    </dgm:pt>
    <dgm:pt modelId="{4489F86A-7FBA-460F-81D4-F1C24C0C349B}" type="pres">
      <dgm:prSet presAssocID="{9753E740-A02E-46DA-A974-5B69045EC464}" presName="img" presStyleLbl="fgImgPlace1" presStyleIdx="2" presStyleCnt="3" custScaleX="53150" custLinFactNeighborX="-1099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BFDCB9F6-055D-42B1-AE85-CC3EB1D564E6}" type="pres">
      <dgm:prSet presAssocID="{9753E740-A02E-46DA-A974-5B69045EC464}" presName="text" presStyleLbl="node1" presStyleIdx="2" presStyleCnt="3">
        <dgm:presLayoutVars>
          <dgm:bulletEnabled val="1"/>
        </dgm:presLayoutVars>
      </dgm:prSet>
      <dgm:spPr/>
    </dgm:pt>
  </dgm:ptLst>
  <dgm:cxnLst>
    <dgm:cxn modelId="{B4B9B809-BFCE-4A56-BD4C-E035641B6795}" type="presOf" srcId="{4AF4534A-61D4-496D-9557-1AEF7B909192}" destId="{D34638DD-2C15-4104-9E70-2511B4A4164A}" srcOrd="0" destOrd="1" presId="urn:microsoft.com/office/officeart/2005/8/layout/vList4"/>
    <dgm:cxn modelId="{F9880E16-E056-40F9-8B66-989119614842}" type="presOf" srcId="{9753E740-A02E-46DA-A974-5B69045EC464}" destId="{BFDCB9F6-055D-42B1-AE85-CC3EB1D564E6}" srcOrd="1" destOrd="0" presId="urn:microsoft.com/office/officeart/2005/8/layout/vList4"/>
    <dgm:cxn modelId="{83CBE95D-C4D6-49F4-AEB5-4BEBD31B70C0}" srcId="{97F7AF42-E6DC-4378-9C9F-44358531D75A}" destId="{C126AB87-8241-422C-9849-28BE0B98B5B5}" srcOrd="1" destOrd="0" parTransId="{51895167-52A2-43FE-B87A-E50286BF0684}" sibTransId="{11C7DB06-D5B9-47FE-A6A0-2A9D3C664F9F}"/>
    <dgm:cxn modelId="{53DF7C43-FF8C-4B0D-ADB2-AB009E6CBF1E}" type="presOf" srcId="{C126AB87-8241-422C-9849-28BE0B98B5B5}" destId="{D34638DD-2C15-4104-9E70-2511B4A4164A}" srcOrd="0" destOrd="0" presId="urn:microsoft.com/office/officeart/2005/8/layout/vList4"/>
    <dgm:cxn modelId="{CEB6E543-F337-4CBB-8A15-F45338FA5617}" type="presOf" srcId="{9650C9C0-B2B2-408C-9E69-E506B41FC4B6}" destId="{660D9FB6-81DD-454B-B7DF-0E78F86CA591}" srcOrd="1" destOrd="2" presId="urn:microsoft.com/office/officeart/2005/8/layout/vList4"/>
    <dgm:cxn modelId="{F8165464-BA44-4817-8DD4-BDB5EFE512A1}" srcId="{9753E740-A02E-46DA-A974-5B69045EC464}" destId="{4454022D-BC47-405D-BEA5-F803A390E901}" srcOrd="1" destOrd="0" parTransId="{F1DC1757-7B8D-483C-BC10-EF5E577596B1}" sibTransId="{6447512F-2844-4F79-A831-F58A344E1736}"/>
    <dgm:cxn modelId="{AB687D4B-A530-4D57-90DF-9D79620B229B}" type="presOf" srcId="{4454022D-BC47-405D-BEA5-F803A390E901}" destId="{BFDCB9F6-055D-42B1-AE85-CC3EB1D564E6}" srcOrd="1" destOrd="2" presId="urn:microsoft.com/office/officeart/2005/8/layout/vList4"/>
    <dgm:cxn modelId="{CDD1F54B-BB3A-4024-98A8-FE10B9528275}" type="presOf" srcId="{ABB62F92-04D4-4B3E-9C07-997C2F5D36AF}" destId="{660D9FB6-81DD-454B-B7DF-0E78F86CA591}" srcOrd="1" destOrd="0" presId="urn:microsoft.com/office/officeart/2005/8/layout/vList4"/>
    <dgm:cxn modelId="{405BC072-490F-4735-B360-1369F3A16D03}" type="presOf" srcId="{4AF4534A-61D4-496D-9557-1AEF7B909192}" destId="{3B39FA99-F101-4732-893E-9B9DF4309356}" srcOrd="1" destOrd="1" presId="urn:microsoft.com/office/officeart/2005/8/layout/vList4"/>
    <dgm:cxn modelId="{39CCEB74-EC4A-4A70-A6F4-BEB1E9AA706C}" type="presOf" srcId="{B26FE859-4205-4531-8D09-3653EDA2264F}" destId="{D34638DD-2C15-4104-9E70-2511B4A4164A}" srcOrd="0" destOrd="2" presId="urn:microsoft.com/office/officeart/2005/8/layout/vList4"/>
    <dgm:cxn modelId="{8AF89D79-DBF7-470D-8B2A-56F0B4704522}" type="presOf" srcId="{5958958A-C358-41AF-95AF-D29254917C7D}" destId="{45AD854D-42F0-47DF-B0FF-B1385C8A0506}" srcOrd="0" destOrd="1" presId="urn:microsoft.com/office/officeart/2005/8/layout/vList4"/>
    <dgm:cxn modelId="{D94EEB7F-9098-4930-A40F-EDF4B40A6FFA}" type="presOf" srcId="{D0DA0B20-EF31-4838-BD41-830A7E9CC571}" destId="{660D9FB6-81DD-454B-B7DF-0E78F86CA591}" srcOrd="1" destOrd="1" presId="urn:microsoft.com/office/officeart/2005/8/layout/vList4"/>
    <dgm:cxn modelId="{E4852080-0086-426D-ABC4-CFA368094B28}" srcId="{ABB62F92-04D4-4B3E-9C07-997C2F5D36AF}" destId="{9650C9C0-B2B2-408C-9E69-E506B41FC4B6}" srcOrd="1" destOrd="0" parTransId="{C45D06CE-E054-4BC9-AE35-F4D9C3DE3AFE}" sibTransId="{16FA305E-2E06-4236-B077-53E84721675C}"/>
    <dgm:cxn modelId="{4641068B-9647-4B1E-8522-295A0B57F0C4}" srcId="{C126AB87-8241-422C-9849-28BE0B98B5B5}" destId="{4AF4534A-61D4-496D-9557-1AEF7B909192}" srcOrd="0" destOrd="0" parTransId="{33E1A8DD-C478-4692-A362-22A313DD0BE4}" sibTransId="{64C5D855-B76F-4E84-924C-093CAAA65AFA}"/>
    <dgm:cxn modelId="{834E3198-D999-4722-81E3-293FEE0A96FE}" type="presOf" srcId="{4454022D-BC47-405D-BEA5-F803A390E901}" destId="{45AD854D-42F0-47DF-B0FF-B1385C8A0506}" srcOrd="0" destOrd="2" presId="urn:microsoft.com/office/officeart/2005/8/layout/vList4"/>
    <dgm:cxn modelId="{6CB1CD9C-FFBB-4685-9B8A-AB241066DBF1}" type="presOf" srcId="{B26FE859-4205-4531-8D09-3653EDA2264F}" destId="{3B39FA99-F101-4732-893E-9B9DF4309356}" srcOrd="1" destOrd="2" presId="urn:microsoft.com/office/officeart/2005/8/layout/vList4"/>
    <dgm:cxn modelId="{72B461A1-FA6F-4D3A-B614-23C47E32D81E}" type="presOf" srcId="{ABB62F92-04D4-4B3E-9C07-997C2F5D36AF}" destId="{D42BEE53-C9D2-4090-B476-F9192549CCA5}" srcOrd="0" destOrd="0" presId="urn:microsoft.com/office/officeart/2005/8/layout/vList4"/>
    <dgm:cxn modelId="{B18819A7-1461-431A-AD7C-42A78E8EE22E}" type="presOf" srcId="{97F7AF42-E6DC-4378-9C9F-44358531D75A}" destId="{9567E55B-77B3-4806-9474-8F2AF7534AFB}" srcOrd="0" destOrd="0" presId="urn:microsoft.com/office/officeart/2005/8/layout/vList4"/>
    <dgm:cxn modelId="{AB720FBF-7695-4552-922A-26AC5AB2B77D}" srcId="{9753E740-A02E-46DA-A974-5B69045EC464}" destId="{5958958A-C358-41AF-95AF-D29254917C7D}" srcOrd="0" destOrd="0" parTransId="{DBF21973-F147-4D71-8DA3-A2FC55ED4749}" sibTransId="{EA42794F-3615-4F08-B3EA-A679D78FEF2E}"/>
    <dgm:cxn modelId="{2FBB07C1-4CF5-4299-BD3B-4316401152F9}" srcId="{97F7AF42-E6DC-4378-9C9F-44358531D75A}" destId="{9753E740-A02E-46DA-A974-5B69045EC464}" srcOrd="2" destOrd="0" parTransId="{C097DB28-3898-45D1-B624-29274824AEDA}" sibTransId="{D9A958C6-61C4-4039-B7F5-CEA7EC8737E0}"/>
    <dgm:cxn modelId="{BCC151CF-739A-46C1-8321-FD44796F7F4E}" type="presOf" srcId="{C126AB87-8241-422C-9849-28BE0B98B5B5}" destId="{3B39FA99-F101-4732-893E-9B9DF4309356}" srcOrd="1" destOrd="0" presId="urn:microsoft.com/office/officeart/2005/8/layout/vList4"/>
    <dgm:cxn modelId="{7DFB4DD7-EFC9-42C2-B3A9-F4A01A6A682A}" srcId="{ABB62F92-04D4-4B3E-9C07-997C2F5D36AF}" destId="{D0DA0B20-EF31-4838-BD41-830A7E9CC571}" srcOrd="0" destOrd="0" parTransId="{D48F599C-1068-4C60-BF26-188FA1330ACE}" sibTransId="{A8FD7A3B-7835-4946-9D29-A4D1AA83CE76}"/>
    <dgm:cxn modelId="{A6A0B3DC-3942-4739-BE17-E938E4952460}" type="presOf" srcId="{D0DA0B20-EF31-4838-BD41-830A7E9CC571}" destId="{D42BEE53-C9D2-4090-B476-F9192549CCA5}" srcOrd="0" destOrd="1" presId="urn:microsoft.com/office/officeart/2005/8/layout/vList4"/>
    <dgm:cxn modelId="{EE8CC7EA-4CE3-4ABC-A5D6-DE9707D8F300}" srcId="{C126AB87-8241-422C-9849-28BE0B98B5B5}" destId="{B26FE859-4205-4531-8D09-3653EDA2264F}" srcOrd="1" destOrd="0" parTransId="{80C0E278-FCFA-477F-84BA-2C6C68E4020B}" sibTransId="{91D76136-A10B-445D-8E2B-5BF69404760A}"/>
    <dgm:cxn modelId="{74547FFA-8122-4B5A-8E2D-528A04267E8F}" type="presOf" srcId="{9650C9C0-B2B2-408C-9E69-E506B41FC4B6}" destId="{D42BEE53-C9D2-4090-B476-F9192549CCA5}" srcOrd="0" destOrd="2" presId="urn:microsoft.com/office/officeart/2005/8/layout/vList4"/>
    <dgm:cxn modelId="{85B4D1FB-CC3E-49A8-8856-EC6DB1FF8B54}" type="presOf" srcId="{9753E740-A02E-46DA-A974-5B69045EC464}" destId="{45AD854D-42F0-47DF-B0FF-B1385C8A0506}" srcOrd="0" destOrd="0" presId="urn:microsoft.com/office/officeart/2005/8/layout/vList4"/>
    <dgm:cxn modelId="{2BFC0DFC-DD33-4036-A0F0-15DFBE76063E}" type="presOf" srcId="{5958958A-C358-41AF-95AF-D29254917C7D}" destId="{BFDCB9F6-055D-42B1-AE85-CC3EB1D564E6}" srcOrd="1" destOrd="1" presId="urn:microsoft.com/office/officeart/2005/8/layout/vList4"/>
    <dgm:cxn modelId="{66A61AFF-DEA5-4368-B72D-DEDB10472A55}" srcId="{97F7AF42-E6DC-4378-9C9F-44358531D75A}" destId="{ABB62F92-04D4-4B3E-9C07-997C2F5D36AF}" srcOrd="0" destOrd="0" parTransId="{5FC66A1F-F4CA-4A45-B8C0-3C8598CDE4C9}" sibTransId="{24F17BAA-92C3-416D-A955-41F0F91C1A65}"/>
    <dgm:cxn modelId="{2D68909C-C056-4C52-986D-A11B6D5AF065}" type="presParOf" srcId="{9567E55B-77B3-4806-9474-8F2AF7534AFB}" destId="{938DA915-A60D-46AC-9953-5C9D60DB67BD}" srcOrd="0" destOrd="0" presId="urn:microsoft.com/office/officeart/2005/8/layout/vList4"/>
    <dgm:cxn modelId="{AA0C2636-060D-4035-9247-7B19BFAFDB0C}" type="presParOf" srcId="{938DA915-A60D-46AC-9953-5C9D60DB67BD}" destId="{D42BEE53-C9D2-4090-B476-F9192549CCA5}" srcOrd="0" destOrd="0" presId="urn:microsoft.com/office/officeart/2005/8/layout/vList4"/>
    <dgm:cxn modelId="{E9DD3F39-4F5A-4CD5-A1A1-F048A0FCE1BC}" type="presParOf" srcId="{938DA915-A60D-46AC-9953-5C9D60DB67BD}" destId="{BA2207F6-B018-48F5-9499-1373C1E13BE3}" srcOrd="1" destOrd="0" presId="urn:microsoft.com/office/officeart/2005/8/layout/vList4"/>
    <dgm:cxn modelId="{B1CC13E7-B3E7-407B-B07B-318FDF0D8DB6}" type="presParOf" srcId="{938DA915-A60D-46AC-9953-5C9D60DB67BD}" destId="{660D9FB6-81DD-454B-B7DF-0E78F86CA591}" srcOrd="2" destOrd="0" presId="urn:microsoft.com/office/officeart/2005/8/layout/vList4"/>
    <dgm:cxn modelId="{EDFC89FE-6E99-4861-8158-3FAB6A7EFAB7}" type="presParOf" srcId="{9567E55B-77B3-4806-9474-8F2AF7534AFB}" destId="{1C373FF5-E835-434C-8112-0195CD910231}" srcOrd="1" destOrd="0" presId="urn:microsoft.com/office/officeart/2005/8/layout/vList4"/>
    <dgm:cxn modelId="{7AA06038-E02E-4EE6-A983-99093E86BF8C}" type="presParOf" srcId="{9567E55B-77B3-4806-9474-8F2AF7534AFB}" destId="{63A2F71E-BFF5-420B-8231-A21354EEAEAC}" srcOrd="2" destOrd="0" presId="urn:microsoft.com/office/officeart/2005/8/layout/vList4"/>
    <dgm:cxn modelId="{139FB107-3036-42A8-A075-3DA0DC1C3FE2}" type="presParOf" srcId="{63A2F71E-BFF5-420B-8231-A21354EEAEAC}" destId="{D34638DD-2C15-4104-9E70-2511B4A4164A}" srcOrd="0" destOrd="0" presId="urn:microsoft.com/office/officeart/2005/8/layout/vList4"/>
    <dgm:cxn modelId="{4F72D013-7BF6-4513-A6FF-6E2BB0F20F1F}" type="presParOf" srcId="{63A2F71E-BFF5-420B-8231-A21354EEAEAC}" destId="{16C91B02-3A5C-4453-B888-BDB0DE6660AF}" srcOrd="1" destOrd="0" presId="urn:microsoft.com/office/officeart/2005/8/layout/vList4"/>
    <dgm:cxn modelId="{F689565C-7F75-4154-8B9B-2093CFA37A12}" type="presParOf" srcId="{63A2F71E-BFF5-420B-8231-A21354EEAEAC}" destId="{3B39FA99-F101-4732-893E-9B9DF4309356}" srcOrd="2" destOrd="0" presId="urn:microsoft.com/office/officeart/2005/8/layout/vList4"/>
    <dgm:cxn modelId="{5603BC3A-5347-4DA1-86BB-CAE042721C29}" type="presParOf" srcId="{9567E55B-77B3-4806-9474-8F2AF7534AFB}" destId="{7EAD8F1D-EB27-4D24-9653-43B0347852A6}" srcOrd="3" destOrd="0" presId="urn:microsoft.com/office/officeart/2005/8/layout/vList4"/>
    <dgm:cxn modelId="{BC6785E6-3C0D-409D-A926-8E11F86037AC}" type="presParOf" srcId="{9567E55B-77B3-4806-9474-8F2AF7534AFB}" destId="{583CBFAE-6B4D-431B-B800-710056A349FF}" srcOrd="4" destOrd="0" presId="urn:microsoft.com/office/officeart/2005/8/layout/vList4"/>
    <dgm:cxn modelId="{CBA50D15-1C72-4EF0-89D9-F23ADB7520F6}" type="presParOf" srcId="{583CBFAE-6B4D-431B-B800-710056A349FF}" destId="{45AD854D-42F0-47DF-B0FF-B1385C8A0506}" srcOrd="0" destOrd="0" presId="urn:microsoft.com/office/officeart/2005/8/layout/vList4"/>
    <dgm:cxn modelId="{2C5F36DE-4DC4-4BFB-940B-C0929072D00F}" type="presParOf" srcId="{583CBFAE-6B4D-431B-B800-710056A349FF}" destId="{4489F86A-7FBA-460F-81D4-F1C24C0C349B}" srcOrd="1" destOrd="0" presId="urn:microsoft.com/office/officeart/2005/8/layout/vList4"/>
    <dgm:cxn modelId="{5C799DBF-8FB2-4B63-B70B-DCB6AA0C8BE1}" type="presParOf" srcId="{583CBFAE-6B4D-431B-B800-710056A349FF}" destId="{BFDCB9F6-055D-42B1-AE85-CC3EB1D564E6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7F7AF42-E6DC-4378-9C9F-44358531D75A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BB62F92-04D4-4B3E-9C07-997C2F5D36AF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b="1" dirty="0">
              <a:solidFill>
                <a:srgbClr val="FFFF00"/>
              </a:solidFill>
            </a:rPr>
            <a:t>EASY ACCESS</a:t>
          </a:r>
        </a:p>
      </dgm:t>
    </dgm:pt>
    <dgm:pt modelId="{5FC66A1F-F4CA-4A45-B8C0-3C8598CDE4C9}" type="parTrans" cxnId="{66A61AFF-DEA5-4368-B72D-DEDB10472A55}">
      <dgm:prSet/>
      <dgm:spPr/>
      <dgm:t>
        <a:bodyPr/>
        <a:lstStyle/>
        <a:p>
          <a:endParaRPr lang="en-US"/>
        </a:p>
      </dgm:t>
    </dgm:pt>
    <dgm:pt modelId="{24F17BAA-92C3-416D-A955-41F0F91C1A65}" type="sibTrans" cxnId="{66A61AFF-DEA5-4368-B72D-DEDB10472A55}">
      <dgm:prSet/>
      <dgm:spPr/>
      <dgm:t>
        <a:bodyPr/>
        <a:lstStyle/>
        <a:p>
          <a:endParaRPr lang="en-US"/>
        </a:p>
      </dgm:t>
    </dgm:pt>
    <dgm:pt modelId="{D0DA0B20-EF31-4838-BD41-830A7E9CC571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dirty="0"/>
            <a:t>BROWSER BASED APPLICATION</a:t>
          </a:r>
        </a:p>
      </dgm:t>
    </dgm:pt>
    <dgm:pt modelId="{D48F599C-1068-4C60-BF26-188FA1330ACE}" type="parTrans" cxnId="{7DFB4DD7-EFC9-42C2-B3A9-F4A01A6A682A}">
      <dgm:prSet/>
      <dgm:spPr/>
      <dgm:t>
        <a:bodyPr/>
        <a:lstStyle/>
        <a:p>
          <a:endParaRPr lang="en-US"/>
        </a:p>
      </dgm:t>
    </dgm:pt>
    <dgm:pt modelId="{A8FD7A3B-7835-4946-9D29-A4D1AA83CE76}" type="sibTrans" cxnId="{7DFB4DD7-EFC9-42C2-B3A9-F4A01A6A682A}">
      <dgm:prSet/>
      <dgm:spPr/>
      <dgm:t>
        <a:bodyPr/>
        <a:lstStyle/>
        <a:p>
          <a:endParaRPr lang="en-US"/>
        </a:p>
      </dgm:t>
    </dgm:pt>
    <dgm:pt modelId="{9650C9C0-B2B2-408C-9E69-E506B41FC4B6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dirty="0"/>
            <a:t>ANYTIME ANYWHERE USE ON 24*7 BASIS</a:t>
          </a:r>
        </a:p>
      </dgm:t>
    </dgm:pt>
    <dgm:pt modelId="{C45D06CE-E054-4BC9-AE35-F4D9C3DE3AFE}" type="parTrans" cxnId="{E4852080-0086-426D-ABC4-CFA368094B28}">
      <dgm:prSet/>
      <dgm:spPr/>
      <dgm:t>
        <a:bodyPr/>
        <a:lstStyle/>
        <a:p>
          <a:endParaRPr lang="en-US"/>
        </a:p>
      </dgm:t>
    </dgm:pt>
    <dgm:pt modelId="{16FA305E-2E06-4236-B077-53E84721675C}" type="sibTrans" cxnId="{E4852080-0086-426D-ABC4-CFA368094B28}">
      <dgm:prSet/>
      <dgm:spPr/>
      <dgm:t>
        <a:bodyPr/>
        <a:lstStyle/>
        <a:p>
          <a:endParaRPr lang="en-US"/>
        </a:p>
      </dgm:t>
    </dgm:pt>
    <dgm:pt modelId="{C126AB87-8241-422C-9849-28BE0B98B5B5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b="1" dirty="0">
              <a:solidFill>
                <a:srgbClr val="FFFF00"/>
              </a:solidFill>
            </a:rPr>
            <a:t>LATEST TECHNOLOGY</a:t>
          </a:r>
        </a:p>
      </dgm:t>
    </dgm:pt>
    <dgm:pt modelId="{51895167-52A2-43FE-B87A-E50286BF0684}" type="parTrans" cxnId="{83CBE95D-C4D6-49F4-AEB5-4BEBD31B70C0}">
      <dgm:prSet/>
      <dgm:spPr/>
      <dgm:t>
        <a:bodyPr/>
        <a:lstStyle/>
        <a:p>
          <a:endParaRPr lang="en-US"/>
        </a:p>
      </dgm:t>
    </dgm:pt>
    <dgm:pt modelId="{11C7DB06-D5B9-47FE-A6A0-2A9D3C664F9F}" type="sibTrans" cxnId="{83CBE95D-C4D6-49F4-AEB5-4BEBD31B70C0}">
      <dgm:prSet/>
      <dgm:spPr/>
      <dgm:t>
        <a:bodyPr/>
        <a:lstStyle/>
        <a:p>
          <a:endParaRPr lang="en-US"/>
        </a:p>
      </dgm:t>
    </dgm:pt>
    <dgm:pt modelId="{4AF4534A-61D4-496D-9557-1AEF7B909192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dirty="0"/>
            <a:t>BUILT ON MOST ROBUST PLATFORM USING RESPONSIVE TECHNOLOGY</a:t>
          </a:r>
        </a:p>
      </dgm:t>
    </dgm:pt>
    <dgm:pt modelId="{33E1A8DD-C478-4692-A362-22A313DD0BE4}" type="parTrans" cxnId="{4641068B-9647-4B1E-8522-295A0B57F0C4}">
      <dgm:prSet/>
      <dgm:spPr/>
      <dgm:t>
        <a:bodyPr/>
        <a:lstStyle/>
        <a:p>
          <a:endParaRPr lang="en-US"/>
        </a:p>
      </dgm:t>
    </dgm:pt>
    <dgm:pt modelId="{64C5D855-B76F-4E84-924C-093CAAA65AFA}" type="sibTrans" cxnId="{4641068B-9647-4B1E-8522-295A0B57F0C4}">
      <dgm:prSet/>
      <dgm:spPr/>
      <dgm:t>
        <a:bodyPr/>
        <a:lstStyle/>
        <a:p>
          <a:endParaRPr lang="en-US"/>
        </a:p>
      </dgm:t>
    </dgm:pt>
    <dgm:pt modelId="{B26FE859-4205-4531-8D09-3653EDA2264F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dirty="0"/>
            <a:t>HOSTED ON DEDICATED SERVERS WITH TRIPLE LAYER BACKUP</a:t>
          </a:r>
        </a:p>
      </dgm:t>
    </dgm:pt>
    <dgm:pt modelId="{80C0E278-FCFA-477F-84BA-2C6C68E4020B}" type="parTrans" cxnId="{EE8CC7EA-4CE3-4ABC-A5D6-DE9707D8F300}">
      <dgm:prSet/>
      <dgm:spPr/>
      <dgm:t>
        <a:bodyPr/>
        <a:lstStyle/>
        <a:p>
          <a:endParaRPr lang="en-US"/>
        </a:p>
      </dgm:t>
    </dgm:pt>
    <dgm:pt modelId="{91D76136-A10B-445D-8E2B-5BF69404760A}" type="sibTrans" cxnId="{EE8CC7EA-4CE3-4ABC-A5D6-DE9707D8F300}">
      <dgm:prSet/>
      <dgm:spPr/>
      <dgm:t>
        <a:bodyPr/>
        <a:lstStyle/>
        <a:p>
          <a:endParaRPr lang="en-US"/>
        </a:p>
      </dgm:t>
    </dgm:pt>
    <dgm:pt modelId="{9753E740-A02E-46DA-A974-5B69045EC464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b="1" dirty="0">
              <a:solidFill>
                <a:srgbClr val="FFFF00"/>
              </a:solidFill>
            </a:rPr>
            <a:t>EASE OF USE WITH EFFECTIVE PROTECTION</a:t>
          </a:r>
        </a:p>
      </dgm:t>
    </dgm:pt>
    <dgm:pt modelId="{C097DB28-3898-45D1-B624-29274824AEDA}" type="parTrans" cxnId="{2FBB07C1-4CF5-4299-BD3B-4316401152F9}">
      <dgm:prSet/>
      <dgm:spPr/>
      <dgm:t>
        <a:bodyPr/>
        <a:lstStyle/>
        <a:p>
          <a:endParaRPr lang="en-US"/>
        </a:p>
      </dgm:t>
    </dgm:pt>
    <dgm:pt modelId="{D9A958C6-61C4-4039-B7F5-CEA7EC8737E0}" type="sibTrans" cxnId="{2FBB07C1-4CF5-4299-BD3B-4316401152F9}">
      <dgm:prSet/>
      <dgm:spPr/>
      <dgm:t>
        <a:bodyPr/>
        <a:lstStyle/>
        <a:p>
          <a:endParaRPr lang="en-US"/>
        </a:p>
      </dgm:t>
    </dgm:pt>
    <dgm:pt modelId="{5958958A-C358-41AF-95AF-D29254917C7D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dirty="0"/>
            <a:t>ROLE BASED ACCESS TO INDIVIDUAL THRU ADMIN ACCESS CONTROLS</a:t>
          </a:r>
        </a:p>
      </dgm:t>
    </dgm:pt>
    <dgm:pt modelId="{DBF21973-F147-4D71-8DA3-A2FC55ED4749}" type="parTrans" cxnId="{AB720FBF-7695-4552-922A-26AC5AB2B77D}">
      <dgm:prSet/>
      <dgm:spPr/>
      <dgm:t>
        <a:bodyPr/>
        <a:lstStyle/>
        <a:p>
          <a:endParaRPr lang="en-US"/>
        </a:p>
      </dgm:t>
    </dgm:pt>
    <dgm:pt modelId="{EA42794F-3615-4F08-B3EA-A679D78FEF2E}" type="sibTrans" cxnId="{AB720FBF-7695-4552-922A-26AC5AB2B77D}">
      <dgm:prSet/>
      <dgm:spPr/>
      <dgm:t>
        <a:bodyPr/>
        <a:lstStyle/>
        <a:p>
          <a:endParaRPr lang="en-US"/>
        </a:p>
      </dgm:t>
    </dgm:pt>
    <dgm:pt modelId="{4454022D-BC47-405D-BEA5-F803A390E901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dirty="0"/>
            <a:t>READY AND EASY ACCESS TO MULTIPLE YEAR DATA</a:t>
          </a:r>
        </a:p>
      </dgm:t>
    </dgm:pt>
    <dgm:pt modelId="{F1DC1757-7B8D-483C-BC10-EF5E577596B1}" type="parTrans" cxnId="{F8165464-BA44-4817-8DD4-BDB5EFE512A1}">
      <dgm:prSet/>
      <dgm:spPr/>
      <dgm:t>
        <a:bodyPr/>
        <a:lstStyle/>
        <a:p>
          <a:endParaRPr lang="en-US"/>
        </a:p>
      </dgm:t>
    </dgm:pt>
    <dgm:pt modelId="{6447512F-2844-4F79-A831-F58A344E1736}" type="sibTrans" cxnId="{F8165464-BA44-4817-8DD4-BDB5EFE512A1}">
      <dgm:prSet/>
      <dgm:spPr/>
      <dgm:t>
        <a:bodyPr/>
        <a:lstStyle/>
        <a:p>
          <a:endParaRPr lang="en-US"/>
        </a:p>
      </dgm:t>
    </dgm:pt>
    <dgm:pt modelId="{CC7C3644-F7C6-4127-8584-20996561C915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dirty="0"/>
            <a:t>ACCESSIBLE THROUGH MULTIPLE DEVICES &amp; PLATFORMS</a:t>
          </a:r>
        </a:p>
      </dgm:t>
    </dgm:pt>
    <dgm:pt modelId="{DE27E35A-1CEC-4A6C-BBF5-6D6F38F7CA05}" type="parTrans" cxnId="{28E8F244-A37D-4147-AB1C-BF576B2FD727}">
      <dgm:prSet/>
      <dgm:spPr/>
      <dgm:t>
        <a:bodyPr/>
        <a:lstStyle/>
        <a:p>
          <a:endParaRPr lang="en-US"/>
        </a:p>
      </dgm:t>
    </dgm:pt>
    <dgm:pt modelId="{59A0FC19-178F-4976-BB69-A05091E65275}" type="sibTrans" cxnId="{28E8F244-A37D-4147-AB1C-BF576B2FD727}">
      <dgm:prSet/>
      <dgm:spPr/>
      <dgm:t>
        <a:bodyPr/>
        <a:lstStyle/>
        <a:p>
          <a:endParaRPr lang="en-US"/>
        </a:p>
      </dgm:t>
    </dgm:pt>
    <dgm:pt modelId="{7A036470-083C-4C25-9A13-DC245FDFA00D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dirty="0"/>
            <a:t>SUPPORTS MULTIPLE CHANNEL OF COMMUNICATION (SMS &amp; E-MAIL)</a:t>
          </a:r>
        </a:p>
      </dgm:t>
    </dgm:pt>
    <dgm:pt modelId="{51B39756-7AFD-40D2-B784-EAD9023C02D9}" type="parTrans" cxnId="{C9699128-5D5F-478C-AE2A-DE757561D86E}">
      <dgm:prSet/>
      <dgm:spPr/>
      <dgm:t>
        <a:bodyPr/>
        <a:lstStyle/>
        <a:p>
          <a:endParaRPr lang="en-US"/>
        </a:p>
      </dgm:t>
    </dgm:pt>
    <dgm:pt modelId="{A73B755B-4511-4B85-B4BC-81B8C13C1614}" type="sibTrans" cxnId="{C9699128-5D5F-478C-AE2A-DE757561D86E}">
      <dgm:prSet/>
      <dgm:spPr/>
      <dgm:t>
        <a:bodyPr/>
        <a:lstStyle/>
        <a:p>
          <a:endParaRPr lang="en-US"/>
        </a:p>
      </dgm:t>
    </dgm:pt>
    <dgm:pt modelId="{646C8615-CD31-4BB9-82A2-5DE0A4FDE4D3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dirty="0"/>
            <a:t>EXTERNAL DEVICE INTEGRATION ( BARCODE, ACCESS CARD, ONLINE PAYMENTS)</a:t>
          </a:r>
        </a:p>
      </dgm:t>
    </dgm:pt>
    <dgm:pt modelId="{0F9CC0D3-7E11-4FF2-B924-944DB44FCB47}" type="parTrans" cxnId="{910DFABB-8E7F-446B-BAD2-AA7E637DF327}">
      <dgm:prSet/>
      <dgm:spPr/>
      <dgm:t>
        <a:bodyPr/>
        <a:lstStyle/>
        <a:p>
          <a:endParaRPr lang="en-US"/>
        </a:p>
      </dgm:t>
    </dgm:pt>
    <dgm:pt modelId="{733570B2-A9F3-4312-89A0-5858A38E124B}" type="sibTrans" cxnId="{910DFABB-8E7F-446B-BAD2-AA7E637DF327}">
      <dgm:prSet/>
      <dgm:spPr/>
      <dgm:t>
        <a:bodyPr/>
        <a:lstStyle/>
        <a:p>
          <a:endParaRPr lang="en-US"/>
        </a:p>
      </dgm:t>
    </dgm:pt>
    <dgm:pt modelId="{9567E55B-77B3-4806-9474-8F2AF7534AFB}" type="pres">
      <dgm:prSet presAssocID="{97F7AF42-E6DC-4378-9C9F-44358531D75A}" presName="linear" presStyleCnt="0">
        <dgm:presLayoutVars>
          <dgm:dir val="rev"/>
          <dgm:resizeHandles val="exact"/>
        </dgm:presLayoutVars>
      </dgm:prSet>
      <dgm:spPr/>
    </dgm:pt>
    <dgm:pt modelId="{938DA915-A60D-46AC-9953-5C9D60DB67BD}" type="pres">
      <dgm:prSet presAssocID="{ABB62F92-04D4-4B3E-9C07-997C2F5D36AF}" presName="comp" presStyleCnt="0"/>
      <dgm:spPr/>
    </dgm:pt>
    <dgm:pt modelId="{D42BEE53-C9D2-4090-B476-F9192549CCA5}" type="pres">
      <dgm:prSet presAssocID="{ABB62F92-04D4-4B3E-9C07-997C2F5D36AF}" presName="box" presStyleLbl="node1" presStyleIdx="0" presStyleCnt="3"/>
      <dgm:spPr/>
    </dgm:pt>
    <dgm:pt modelId="{BA2207F6-B018-48F5-9499-1373C1E13BE3}" type="pres">
      <dgm:prSet presAssocID="{ABB62F92-04D4-4B3E-9C07-997C2F5D36AF}" presName="img" presStyleLbl="fgImgPlace1" presStyleIdx="0" presStyleCnt="3" custScaleX="51289" custLinFactNeighborX="835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60D9FB6-81DD-454B-B7DF-0E78F86CA591}" type="pres">
      <dgm:prSet presAssocID="{ABB62F92-04D4-4B3E-9C07-997C2F5D36AF}" presName="text" presStyleLbl="node1" presStyleIdx="0" presStyleCnt="3">
        <dgm:presLayoutVars>
          <dgm:bulletEnabled val="1"/>
        </dgm:presLayoutVars>
      </dgm:prSet>
      <dgm:spPr/>
    </dgm:pt>
    <dgm:pt modelId="{1C373FF5-E835-434C-8112-0195CD910231}" type="pres">
      <dgm:prSet presAssocID="{24F17BAA-92C3-416D-A955-41F0F91C1A65}" presName="spacer" presStyleCnt="0"/>
      <dgm:spPr/>
    </dgm:pt>
    <dgm:pt modelId="{63A2F71E-BFF5-420B-8231-A21354EEAEAC}" type="pres">
      <dgm:prSet presAssocID="{C126AB87-8241-422C-9849-28BE0B98B5B5}" presName="comp" presStyleCnt="0"/>
      <dgm:spPr/>
    </dgm:pt>
    <dgm:pt modelId="{D34638DD-2C15-4104-9E70-2511B4A4164A}" type="pres">
      <dgm:prSet presAssocID="{C126AB87-8241-422C-9849-28BE0B98B5B5}" presName="box" presStyleLbl="node1" presStyleIdx="1" presStyleCnt="3"/>
      <dgm:spPr/>
    </dgm:pt>
    <dgm:pt modelId="{16C91B02-3A5C-4453-B888-BDB0DE6660AF}" type="pres">
      <dgm:prSet presAssocID="{C126AB87-8241-422C-9849-28BE0B98B5B5}" presName="img" presStyleLbl="fgImgPlace1" presStyleIdx="1" presStyleCnt="3" custScaleX="51289" custLinFactNeighborX="835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3B39FA99-F101-4732-893E-9B9DF4309356}" type="pres">
      <dgm:prSet presAssocID="{C126AB87-8241-422C-9849-28BE0B98B5B5}" presName="text" presStyleLbl="node1" presStyleIdx="1" presStyleCnt="3">
        <dgm:presLayoutVars>
          <dgm:bulletEnabled val="1"/>
        </dgm:presLayoutVars>
      </dgm:prSet>
      <dgm:spPr/>
    </dgm:pt>
    <dgm:pt modelId="{7EAD8F1D-EB27-4D24-9653-43B0347852A6}" type="pres">
      <dgm:prSet presAssocID="{11C7DB06-D5B9-47FE-A6A0-2A9D3C664F9F}" presName="spacer" presStyleCnt="0"/>
      <dgm:spPr/>
    </dgm:pt>
    <dgm:pt modelId="{583CBFAE-6B4D-431B-B800-710056A349FF}" type="pres">
      <dgm:prSet presAssocID="{9753E740-A02E-46DA-A974-5B69045EC464}" presName="comp" presStyleCnt="0"/>
      <dgm:spPr/>
    </dgm:pt>
    <dgm:pt modelId="{45AD854D-42F0-47DF-B0FF-B1385C8A0506}" type="pres">
      <dgm:prSet presAssocID="{9753E740-A02E-46DA-A974-5B69045EC464}" presName="box" presStyleLbl="node1" presStyleIdx="2" presStyleCnt="3"/>
      <dgm:spPr/>
    </dgm:pt>
    <dgm:pt modelId="{4489F86A-7FBA-460F-81D4-F1C24C0C349B}" type="pres">
      <dgm:prSet presAssocID="{9753E740-A02E-46DA-A974-5B69045EC464}" presName="img" presStyleLbl="fgImgPlace1" presStyleIdx="2" presStyleCnt="3" custScaleX="51289" custLinFactNeighborX="835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BFDCB9F6-055D-42B1-AE85-CC3EB1D564E6}" type="pres">
      <dgm:prSet presAssocID="{9753E740-A02E-46DA-A974-5B69045EC464}" presName="text" presStyleLbl="node1" presStyleIdx="2" presStyleCnt="3">
        <dgm:presLayoutVars>
          <dgm:bulletEnabled val="1"/>
        </dgm:presLayoutVars>
      </dgm:prSet>
      <dgm:spPr/>
    </dgm:pt>
  </dgm:ptLst>
  <dgm:cxnLst>
    <dgm:cxn modelId="{DBCD8F01-333F-4E8D-A3B2-7CBE0F1CFF9D}" type="presOf" srcId="{4AF4534A-61D4-496D-9557-1AEF7B909192}" destId="{D34638DD-2C15-4104-9E70-2511B4A4164A}" srcOrd="0" destOrd="1" presId="urn:microsoft.com/office/officeart/2005/8/layout/vList4"/>
    <dgm:cxn modelId="{40D9131B-B389-4E9F-8676-CAD936B049C6}" type="presOf" srcId="{C126AB87-8241-422C-9849-28BE0B98B5B5}" destId="{3B39FA99-F101-4732-893E-9B9DF4309356}" srcOrd="1" destOrd="0" presId="urn:microsoft.com/office/officeart/2005/8/layout/vList4"/>
    <dgm:cxn modelId="{83190924-1884-47C3-AA96-F401F54FC8D0}" type="presOf" srcId="{646C8615-CD31-4BB9-82A2-5DE0A4FDE4D3}" destId="{45AD854D-42F0-47DF-B0FF-B1385C8A0506}" srcOrd="0" destOrd="3" presId="urn:microsoft.com/office/officeart/2005/8/layout/vList4"/>
    <dgm:cxn modelId="{3B88E326-37BF-455F-BFDD-704BDCECCBC8}" type="presOf" srcId="{B26FE859-4205-4531-8D09-3653EDA2264F}" destId="{D34638DD-2C15-4104-9E70-2511B4A4164A}" srcOrd="0" destOrd="2" presId="urn:microsoft.com/office/officeart/2005/8/layout/vList4"/>
    <dgm:cxn modelId="{C9699128-5D5F-478C-AE2A-DE757561D86E}" srcId="{C126AB87-8241-422C-9849-28BE0B98B5B5}" destId="{7A036470-083C-4C25-9A13-DC245FDFA00D}" srcOrd="2" destOrd="0" parTransId="{51B39756-7AFD-40D2-B784-EAD9023C02D9}" sibTransId="{A73B755B-4511-4B85-B4BC-81B8C13C1614}"/>
    <dgm:cxn modelId="{22AEC528-AF97-43F5-BFE7-0AD2C90B8925}" type="presOf" srcId="{D0DA0B20-EF31-4838-BD41-830A7E9CC571}" destId="{D42BEE53-C9D2-4090-B476-F9192549CCA5}" srcOrd="0" destOrd="1" presId="urn:microsoft.com/office/officeart/2005/8/layout/vList4"/>
    <dgm:cxn modelId="{3F249130-0E9C-4954-90C3-E7BD271CA457}" type="presOf" srcId="{5958958A-C358-41AF-95AF-D29254917C7D}" destId="{BFDCB9F6-055D-42B1-AE85-CC3EB1D564E6}" srcOrd="1" destOrd="1" presId="urn:microsoft.com/office/officeart/2005/8/layout/vList4"/>
    <dgm:cxn modelId="{92B1B935-82F9-4222-80B2-886283772D4A}" type="presOf" srcId="{D0DA0B20-EF31-4838-BD41-830A7E9CC571}" destId="{660D9FB6-81DD-454B-B7DF-0E78F86CA591}" srcOrd="1" destOrd="1" presId="urn:microsoft.com/office/officeart/2005/8/layout/vList4"/>
    <dgm:cxn modelId="{555B4338-C1F2-478B-AFDE-33DE61AF5975}" type="presOf" srcId="{4454022D-BC47-405D-BEA5-F803A390E901}" destId="{BFDCB9F6-055D-42B1-AE85-CC3EB1D564E6}" srcOrd="1" destOrd="2" presId="urn:microsoft.com/office/officeart/2005/8/layout/vList4"/>
    <dgm:cxn modelId="{8A115C3B-A7D9-4451-A40F-AA0709004072}" type="presOf" srcId="{B26FE859-4205-4531-8D09-3653EDA2264F}" destId="{3B39FA99-F101-4732-893E-9B9DF4309356}" srcOrd="1" destOrd="2" presId="urn:microsoft.com/office/officeart/2005/8/layout/vList4"/>
    <dgm:cxn modelId="{83CBE95D-C4D6-49F4-AEB5-4BEBD31B70C0}" srcId="{97F7AF42-E6DC-4378-9C9F-44358531D75A}" destId="{C126AB87-8241-422C-9849-28BE0B98B5B5}" srcOrd="1" destOrd="0" parTransId="{51895167-52A2-43FE-B87A-E50286BF0684}" sibTransId="{11C7DB06-D5B9-47FE-A6A0-2A9D3C664F9F}"/>
    <dgm:cxn modelId="{87F70443-BE3F-4719-A79C-E7BCA507C1D8}" type="presOf" srcId="{7A036470-083C-4C25-9A13-DC245FDFA00D}" destId="{3B39FA99-F101-4732-893E-9B9DF4309356}" srcOrd="1" destOrd="3" presId="urn:microsoft.com/office/officeart/2005/8/layout/vList4"/>
    <dgm:cxn modelId="{F8165464-BA44-4817-8DD4-BDB5EFE512A1}" srcId="{9753E740-A02E-46DA-A974-5B69045EC464}" destId="{4454022D-BC47-405D-BEA5-F803A390E901}" srcOrd="1" destOrd="0" parTransId="{F1DC1757-7B8D-483C-BC10-EF5E577596B1}" sibTransId="{6447512F-2844-4F79-A831-F58A344E1736}"/>
    <dgm:cxn modelId="{28E8F244-A37D-4147-AB1C-BF576B2FD727}" srcId="{ABB62F92-04D4-4B3E-9C07-997C2F5D36AF}" destId="{CC7C3644-F7C6-4127-8584-20996561C915}" srcOrd="2" destOrd="0" parTransId="{DE27E35A-1CEC-4A6C-BBF5-6D6F38F7CA05}" sibTransId="{59A0FC19-178F-4976-BB69-A05091E65275}"/>
    <dgm:cxn modelId="{AE46294E-F094-421B-AE35-CE7B4FCBA3FB}" type="presOf" srcId="{9650C9C0-B2B2-408C-9E69-E506B41FC4B6}" destId="{D42BEE53-C9D2-4090-B476-F9192549CCA5}" srcOrd="0" destOrd="2" presId="urn:microsoft.com/office/officeart/2005/8/layout/vList4"/>
    <dgm:cxn modelId="{8A3BCB51-52AA-40DD-AE53-D5FDACEE29FA}" type="presOf" srcId="{9753E740-A02E-46DA-A974-5B69045EC464}" destId="{45AD854D-42F0-47DF-B0FF-B1385C8A0506}" srcOrd="0" destOrd="0" presId="urn:microsoft.com/office/officeart/2005/8/layout/vList4"/>
    <dgm:cxn modelId="{AE5A6956-235F-4A99-9D2C-A080B5CBB237}" type="presOf" srcId="{CC7C3644-F7C6-4127-8584-20996561C915}" destId="{D42BEE53-C9D2-4090-B476-F9192549CCA5}" srcOrd="0" destOrd="3" presId="urn:microsoft.com/office/officeart/2005/8/layout/vList4"/>
    <dgm:cxn modelId="{AA5E4E59-C6CE-484F-9F8D-1400E3D1D609}" type="presOf" srcId="{9650C9C0-B2B2-408C-9E69-E506B41FC4B6}" destId="{660D9FB6-81DD-454B-B7DF-0E78F86CA591}" srcOrd="1" destOrd="2" presId="urn:microsoft.com/office/officeart/2005/8/layout/vList4"/>
    <dgm:cxn modelId="{E4852080-0086-426D-ABC4-CFA368094B28}" srcId="{ABB62F92-04D4-4B3E-9C07-997C2F5D36AF}" destId="{9650C9C0-B2B2-408C-9E69-E506B41FC4B6}" srcOrd="1" destOrd="0" parTransId="{C45D06CE-E054-4BC9-AE35-F4D9C3DE3AFE}" sibTransId="{16FA305E-2E06-4236-B077-53E84721675C}"/>
    <dgm:cxn modelId="{7CA15883-1A05-477C-8A5C-4F160FC6329F}" type="presOf" srcId="{C126AB87-8241-422C-9849-28BE0B98B5B5}" destId="{D34638DD-2C15-4104-9E70-2511B4A4164A}" srcOrd="0" destOrd="0" presId="urn:microsoft.com/office/officeart/2005/8/layout/vList4"/>
    <dgm:cxn modelId="{4641068B-9647-4B1E-8522-295A0B57F0C4}" srcId="{C126AB87-8241-422C-9849-28BE0B98B5B5}" destId="{4AF4534A-61D4-496D-9557-1AEF7B909192}" srcOrd="0" destOrd="0" parTransId="{33E1A8DD-C478-4692-A362-22A313DD0BE4}" sibTransId="{64C5D855-B76F-4E84-924C-093CAAA65AFA}"/>
    <dgm:cxn modelId="{C5A1128C-1797-49C1-AB11-9289711CBA42}" type="presOf" srcId="{ABB62F92-04D4-4B3E-9C07-997C2F5D36AF}" destId="{660D9FB6-81DD-454B-B7DF-0E78F86CA591}" srcOrd="1" destOrd="0" presId="urn:microsoft.com/office/officeart/2005/8/layout/vList4"/>
    <dgm:cxn modelId="{8F99EB91-4A1C-4338-B748-4694577C5A71}" type="presOf" srcId="{ABB62F92-04D4-4B3E-9C07-997C2F5D36AF}" destId="{D42BEE53-C9D2-4090-B476-F9192549CCA5}" srcOrd="0" destOrd="0" presId="urn:microsoft.com/office/officeart/2005/8/layout/vList4"/>
    <dgm:cxn modelId="{647AC3A5-65D8-45EB-9859-A8E69164F472}" type="presOf" srcId="{4454022D-BC47-405D-BEA5-F803A390E901}" destId="{45AD854D-42F0-47DF-B0FF-B1385C8A0506}" srcOrd="0" destOrd="2" presId="urn:microsoft.com/office/officeart/2005/8/layout/vList4"/>
    <dgm:cxn modelId="{B5FE5DB2-CED3-40CC-BC2B-4844586DC385}" type="presOf" srcId="{CC7C3644-F7C6-4127-8584-20996561C915}" destId="{660D9FB6-81DD-454B-B7DF-0E78F86CA591}" srcOrd="1" destOrd="3" presId="urn:microsoft.com/office/officeart/2005/8/layout/vList4"/>
    <dgm:cxn modelId="{910DFABB-8E7F-446B-BAD2-AA7E637DF327}" srcId="{9753E740-A02E-46DA-A974-5B69045EC464}" destId="{646C8615-CD31-4BB9-82A2-5DE0A4FDE4D3}" srcOrd="2" destOrd="0" parTransId="{0F9CC0D3-7E11-4FF2-B924-944DB44FCB47}" sibTransId="{733570B2-A9F3-4312-89A0-5858A38E124B}"/>
    <dgm:cxn modelId="{AB720FBF-7695-4552-922A-26AC5AB2B77D}" srcId="{9753E740-A02E-46DA-A974-5B69045EC464}" destId="{5958958A-C358-41AF-95AF-D29254917C7D}" srcOrd="0" destOrd="0" parTransId="{DBF21973-F147-4D71-8DA3-A2FC55ED4749}" sibTransId="{EA42794F-3615-4F08-B3EA-A679D78FEF2E}"/>
    <dgm:cxn modelId="{2FBB07C1-4CF5-4299-BD3B-4316401152F9}" srcId="{97F7AF42-E6DC-4378-9C9F-44358531D75A}" destId="{9753E740-A02E-46DA-A974-5B69045EC464}" srcOrd="2" destOrd="0" parTransId="{C097DB28-3898-45D1-B624-29274824AEDA}" sibTransId="{D9A958C6-61C4-4039-B7F5-CEA7EC8737E0}"/>
    <dgm:cxn modelId="{2109A0C4-C1A9-4EA5-A736-7B425FC04903}" type="presOf" srcId="{7A036470-083C-4C25-9A13-DC245FDFA00D}" destId="{D34638DD-2C15-4104-9E70-2511B4A4164A}" srcOrd="0" destOrd="3" presId="urn:microsoft.com/office/officeart/2005/8/layout/vList4"/>
    <dgm:cxn modelId="{7DFB4DD7-EFC9-42C2-B3A9-F4A01A6A682A}" srcId="{ABB62F92-04D4-4B3E-9C07-997C2F5D36AF}" destId="{D0DA0B20-EF31-4838-BD41-830A7E9CC571}" srcOrd="0" destOrd="0" parTransId="{D48F599C-1068-4C60-BF26-188FA1330ACE}" sibTransId="{A8FD7A3B-7835-4946-9D29-A4D1AA83CE76}"/>
    <dgm:cxn modelId="{5351A0DE-3949-4B1F-B610-F9E4834BBCD9}" type="presOf" srcId="{646C8615-CD31-4BB9-82A2-5DE0A4FDE4D3}" destId="{BFDCB9F6-055D-42B1-AE85-CC3EB1D564E6}" srcOrd="1" destOrd="3" presId="urn:microsoft.com/office/officeart/2005/8/layout/vList4"/>
    <dgm:cxn modelId="{09A5DCDF-0ED3-4D4D-976A-2C9882A36E81}" type="presOf" srcId="{9753E740-A02E-46DA-A974-5B69045EC464}" destId="{BFDCB9F6-055D-42B1-AE85-CC3EB1D564E6}" srcOrd="1" destOrd="0" presId="urn:microsoft.com/office/officeart/2005/8/layout/vList4"/>
    <dgm:cxn modelId="{4BCCB2E6-0301-45C2-AE5D-ADEB15353A8B}" type="presOf" srcId="{97F7AF42-E6DC-4378-9C9F-44358531D75A}" destId="{9567E55B-77B3-4806-9474-8F2AF7534AFB}" srcOrd="0" destOrd="0" presId="urn:microsoft.com/office/officeart/2005/8/layout/vList4"/>
    <dgm:cxn modelId="{D98699E9-BB67-408F-BC24-297B0847690F}" type="presOf" srcId="{5958958A-C358-41AF-95AF-D29254917C7D}" destId="{45AD854D-42F0-47DF-B0FF-B1385C8A0506}" srcOrd="0" destOrd="1" presId="urn:microsoft.com/office/officeart/2005/8/layout/vList4"/>
    <dgm:cxn modelId="{EE8CC7EA-4CE3-4ABC-A5D6-DE9707D8F300}" srcId="{C126AB87-8241-422C-9849-28BE0B98B5B5}" destId="{B26FE859-4205-4531-8D09-3653EDA2264F}" srcOrd="1" destOrd="0" parTransId="{80C0E278-FCFA-477F-84BA-2C6C68E4020B}" sibTransId="{91D76136-A10B-445D-8E2B-5BF69404760A}"/>
    <dgm:cxn modelId="{BB2B26F1-5714-4488-9E6E-1A986CC19410}" type="presOf" srcId="{4AF4534A-61D4-496D-9557-1AEF7B909192}" destId="{3B39FA99-F101-4732-893E-9B9DF4309356}" srcOrd="1" destOrd="1" presId="urn:microsoft.com/office/officeart/2005/8/layout/vList4"/>
    <dgm:cxn modelId="{66A61AFF-DEA5-4368-B72D-DEDB10472A55}" srcId="{97F7AF42-E6DC-4378-9C9F-44358531D75A}" destId="{ABB62F92-04D4-4B3E-9C07-997C2F5D36AF}" srcOrd="0" destOrd="0" parTransId="{5FC66A1F-F4CA-4A45-B8C0-3C8598CDE4C9}" sibTransId="{24F17BAA-92C3-416D-A955-41F0F91C1A65}"/>
    <dgm:cxn modelId="{AAB193BD-C557-4DFC-9FE1-61ECE4A43895}" type="presParOf" srcId="{9567E55B-77B3-4806-9474-8F2AF7534AFB}" destId="{938DA915-A60D-46AC-9953-5C9D60DB67BD}" srcOrd="0" destOrd="0" presId="urn:microsoft.com/office/officeart/2005/8/layout/vList4"/>
    <dgm:cxn modelId="{9EF5F9BD-315D-44AB-8B2E-1D82C52044AB}" type="presParOf" srcId="{938DA915-A60D-46AC-9953-5C9D60DB67BD}" destId="{D42BEE53-C9D2-4090-B476-F9192549CCA5}" srcOrd="0" destOrd="0" presId="urn:microsoft.com/office/officeart/2005/8/layout/vList4"/>
    <dgm:cxn modelId="{3FDB9CFF-0301-4496-866C-DA41871CF5D7}" type="presParOf" srcId="{938DA915-A60D-46AC-9953-5C9D60DB67BD}" destId="{BA2207F6-B018-48F5-9499-1373C1E13BE3}" srcOrd="1" destOrd="0" presId="urn:microsoft.com/office/officeart/2005/8/layout/vList4"/>
    <dgm:cxn modelId="{12A16450-2CEE-49EA-A87F-3B1D8CC0B191}" type="presParOf" srcId="{938DA915-A60D-46AC-9953-5C9D60DB67BD}" destId="{660D9FB6-81DD-454B-B7DF-0E78F86CA591}" srcOrd="2" destOrd="0" presId="urn:microsoft.com/office/officeart/2005/8/layout/vList4"/>
    <dgm:cxn modelId="{701C8DAF-EEFD-41A0-9329-E32E32CA917F}" type="presParOf" srcId="{9567E55B-77B3-4806-9474-8F2AF7534AFB}" destId="{1C373FF5-E835-434C-8112-0195CD910231}" srcOrd="1" destOrd="0" presId="urn:microsoft.com/office/officeart/2005/8/layout/vList4"/>
    <dgm:cxn modelId="{45652F98-75AB-4A08-AEA2-A17DD9183DBC}" type="presParOf" srcId="{9567E55B-77B3-4806-9474-8F2AF7534AFB}" destId="{63A2F71E-BFF5-420B-8231-A21354EEAEAC}" srcOrd="2" destOrd="0" presId="urn:microsoft.com/office/officeart/2005/8/layout/vList4"/>
    <dgm:cxn modelId="{B0E251BB-C6D3-46A9-A4BB-F1DE0A8F561B}" type="presParOf" srcId="{63A2F71E-BFF5-420B-8231-A21354EEAEAC}" destId="{D34638DD-2C15-4104-9E70-2511B4A4164A}" srcOrd="0" destOrd="0" presId="urn:microsoft.com/office/officeart/2005/8/layout/vList4"/>
    <dgm:cxn modelId="{A461DB83-4202-4B53-A98D-181F80039677}" type="presParOf" srcId="{63A2F71E-BFF5-420B-8231-A21354EEAEAC}" destId="{16C91B02-3A5C-4453-B888-BDB0DE6660AF}" srcOrd="1" destOrd="0" presId="urn:microsoft.com/office/officeart/2005/8/layout/vList4"/>
    <dgm:cxn modelId="{3FF5F199-0088-4A0E-A5E5-8B10049597B1}" type="presParOf" srcId="{63A2F71E-BFF5-420B-8231-A21354EEAEAC}" destId="{3B39FA99-F101-4732-893E-9B9DF4309356}" srcOrd="2" destOrd="0" presId="urn:microsoft.com/office/officeart/2005/8/layout/vList4"/>
    <dgm:cxn modelId="{311E7217-5CDB-471B-9B88-D07236E03846}" type="presParOf" srcId="{9567E55B-77B3-4806-9474-8F2AF7534AFB}" destId="{7EAD8F1D-EB27-4D24-9653-43B0347852A6}" srcOrd="3" destOrd="0" presId="urn:microsoft.com/office/officeart/2005/8/layout/vList4"/>
    <dgm:cxn modelId="{87C25B98-5442-4D53-AC4C-07C2961B6127}" type="presParOf" srcId="{9567E55B-77B3-4806-9474-8F2AF7534AFB}" destId="{583CBFAE-6B4D-431B-B800-710056A349FF}" srcOrd="4" destOrd="0" presId="urn:microsoft.com/office/officeart/2005/8/layout/vList4"/>
    <dgm:cxn modelId="{CDEE1461-25EF-47F0-B6F7-870B31A2F6CC}" type="presParOf" srcId="{583CBFAE-6B4D-431B-B800-710056A349FF}" destId="{45AD854D-42F0-47DF-B0FF-B1385C8A0506}" srcOrd="0" destOrd="0" presId="urn:microsoft.com/office/officeart/2005/8/layout/vList4"/>
    <dgm:cxn modelId="{61E18A79-ECAD-42DD-86DD-7E7B2943D7ED}" type="presParOf" srcId="{583CBFAE-6B4D-431B-B800-710056A349FF}" destId="{4489F86A-7FBA-460F-81D4-F1C24C0C349B}" srcOrd="1" destOrd="0" presId="urn:microsoft.com/office/officeart/2005/8/layout/vList4"/>
    <dgm:cxn modelId="{85A5AA9A-3360-4D8B-A609-435BBF1B5AB4}" type="presParOf" srcId="{583CBFAE-6B4D-431B-B800-710056A349FF}" destId="{BFDCB9F6-055D-42B1-AE85-CC3EB1D564E6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95A721B-72CE-4EF4-9D66-F22CBED09D38}" type="doc">
      <dgm:prSet loTypeId="urn:microsoft.com/office/officeart/2005/8/layout/vList5" loCatId="list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2DEB1A6E-9F05-4174-83A0-8A6BA2CCC077}">
      <dgm:prSet phldrT="[Text]" custT="1"/>
      <dgm:spPr/>
      <dgm:t>
        <a:bodyPr/>
        <a:lstStyle/>
        <a:p>
          <a:r>
            <a:rPr lang="en-US" sz="1400" b="1" dirty="0"/>
            <a:t>Dedicated Coordinator</a:t>
          </a:r>
        </a:p>
      </dgm:t>
    </dgm:pt>
    <dgm:pt modelId="{742C9770-989F-476C-9C4B-DA045DC63C40}" type="parTrans" cxnId="{36CD40D9-155B-4F6D-9ABF-2CD0DF06A509}">
      <dgm:prSet/>
      <dgm:spPr/>
      <dgm:t>
        <a:bodyPr/>
        <a:lstStyle/>
        <a:p>
          <a:endParaRPr lang="en-US"/>
        </a:p>
      </dgm:t>
    </dgm:pt>
    <dgm:pt modelId="{979034E3-57A8-48C4-8ED2-08534C45B4FA}" type="sibTrans" cxnId="{36CD40D9-155B-4F6D-9ABF-2CD0DF06A509}">
      <dgm:prSet/>
      <dgm:spPr/>
      <dgm:t>
        <a:bodyPr/>
        <a:lstStyle/>
        <a:p>
          <a:endParaRPr lang="en-US"/>
        </a:p>
      </dgm:t>
    </dgm:pt>
    <dgm:pt modelId="{2FAFB69B-438F-496A-865E-6C20363E165F}">
      <dgm:prSet phldrT="[Text]" custT="1"/>
      <dgm:spPr/>
      <dgm:t>
        <a:bodyPr/>
        <a:lstStyle/>
        <a:p>
          <a:r>
            <a:rPr lang="en-US" sz="1600" b="1" dirty="0"/>
            <a:t>Ensure regular support and off-line training</a:t>
          </a:r>
        </a:p>
      </dgm:t>
    </dgm:pt>
    <dgm:pt modelId="{075FE4DA-647F-4204-A458-EA5FD2E33426}" type="parTrans" cxnId="{C5FC104B-7A94-4DD3-9E85-52F475556BC0}">
      <dgm:prSet/>
      <dgm:spPr/>
      <dgm:t>
        <a:bodyPr/>
        <a:lstStyle/>
        <a:p>
          <a:endParaRPr lang="en-US"/>
        </a:p>
      </dgm:t>
    </dgm:pt>
    <dgm:pt modelId="{DE9F2152-C3CD-4037-8B04-5B2425D40A40}" type="sibTrans" cxnId="{C5FC104B-7A94-4DD3-9E85-52F475556BC0}">
      <dgm:prSet/>
      <dgm:spPr/>
      <dgm:t>
        <a:bodyPr/>
        <a:lstStyle/>
        <a:p>
          <a:endParaRPr lang="en-US"/>
        </a:p>
      </dgm:t>
    </dgm:pt>
    <dgm:pt modelId="{AE12B9E9-E337-4155-96AB-DA6C5810BA2C}">
      <dgm:prSet phldrT="[Text]" custT="1"/>
      <dgm:spPr/>
      <dgm:t>
        <a:bodyPr/>
        <a:lstStyle/>
        <a:p>
          <a:r>
            <a:rPr lang="en-US" sz="1400" b="1" dirty="0"/>
            <a:t>Customization </a:t>
          </a:r>
        </a:p>
      </dgm:t>
    </dgm:pt>
    <dgm:pt modelId="{A7AD16FE-6BCE-40B3-8184-9A375A91F94C}" type="parTrans" cxnId="{2C2557B1-9C7B-4ECD-8EAA-DE9857D683ED}">
      <dgm:prSet/>
      <dgm:spPr/>
      <dgm:t>
        <a:bodyPr/>
        <a:lstStyle/>
        <a:p>
          <a:endParaRPr lang="en-US"/>
        </a:p>
      </dgm:t>
    </dgm:pt>
    <dgm:pt modelId="{225CC784-FD0D-47D8-A639-C34EA8230F0E}" type="sibTrans" cxnId="{2C2557B1-9C7B-4ECD-8EAA-DE9857D683ED}">
      <dgm:prSet/>
      <dgm:spPr/>
      <dgm:t>
        <a:bodyPr/>
        <a:lstStyle/>
        <a:p>
          <a:endParaRPr lang="en-US"/>
        </a:p>
      </dgm:t>
    </dgm:pt>
    <dgm:pt modelId="{086E0352-B467-4D3E-9E36-AD86F11D6755}">
      <dgm:prSet phldrT="[Text]" custT="1"/>
      <dgm:spPr/>
      <dgm:t>
        <a:bodyPr/>
        <a:lstStyle/>
        <a:p>
          <a:r>
            <a:rPr lang="en-US" sz="1600" b="1" dirty="0"/>
            <a:t>Customization of reports as per school formats</a:t>
          </a:r>
        </a:p>
      </dgm:t>
    </dgm:pt>
    <dgm:pt modelId="{689F0AB5-B99A-4FAB-BF9D-26778CA8D269}" type="parTrans" cxnId="{43A95B33-6AA6-4483-9D9A-54256C940DF6}">
      <dgm:prSet/>
      <dgm:spPr/>
      <dgm:t>
        <a:bodyPr/>
        <a:lstStyle/>
        <a:p>
          <a:endParaRPr lang="en-US"/>
        </a:p>
      </dgm:t>
    </dgm:pt>
    <dgm:pt modelId="{E783E01C-7708-4B63-8CB7-01F9C336FBE6}" type="sibTrans" cxnId="{43A95B33-6AA6-4483-9D9A-54256C940DF6}">
      <dgm:prSet/>
      <dgm:spPr/>
      <dgm:t>
        <a:bodyPr/>
        <a:lstStyle/>
        <a:p>
          <a:endParaRPr lang="en-US"/>
        </a:p>
      </dgm:t>
    </dgm:pt>
    <dgm:pt modelId="{A7EACF39-0C09-4814-8ADF-C3AFB6A90FEB}">
      <dgm:prSet phldrT="[Text]" custT="1"/>
      <dgm:spPr/>
      <dgm:t>
        <a:bodyPr/>
        <a:lstStyle/>
        <a:p>
          <a:r>
            <a:rPr lang="en-US" sz="1600" b="1" dirty="0"/>
            <a:t>Initial data porting by </a:t>
          </a:r>
          <a:r>
            <a:rPr lang="en-US" sz="1600" b="1" dirty="0" err="1"/>
            <a:t>Innovasphere</a:t>
          </a:r>
          <a:r>
            <a:rPr lang="en-US" sz="1600" b="1" dirty="0"/>
            <a:t> team</a:t>
          </a:r>
        </a:p>
      </dgm:t>
    </dgm:pt>
    <dgm:pt modelId="{DB2E3C17-F05C-482A-9718-FCDCC69CBE0C}" type="parTrans" cxnId="{1EEE46B7-A4A8-4F70-902A-30DE98EDF896}">
      <dgm:prSet/>
      <dgm:spPr/>
      <dgm:t>
        <a:bodyPr/>
        <a:lstStyle/>
        <a:p>
          <a:endParaRPr lang="en-US"/>
        </a:p>
      </dgm:t>
    </dgm:pt>
    <dgm:pt modelId="{6B40BB6B-EE7F-44F6-80AF-896676E3A3AD}" type="sibTrans" cxnId="{1EEE46B7-A4A8-4F70-902A-30DE98EDF896}">
      <dgm:prSet/>
      <dgm:spPr/>
      <dgm:t>
        <a:bodyPr/>
        <a:lstStyle/>
        <a:p>
          <a:endParaRPr lang="en-US"/>
        </a:p>
      </dgm:t>
    </dgm:pt>
    <dgm:pt modelId="{E4335319-B9C1-4C06-9049-72694F67E681}">
      <dgm:prSet phldrT="[Text]" custT="1"/>
      <dgm:spPr/>
      <dgm:t>
        <a:bodyPr/>
        <a:lstStyle/>
        <a:p>
          <a:r>
            <a:rPr lang="en-US" sz="1400" b="1" dirty="0"/>
            <a:t>Training</a:t>
          </a:r>
        </a:p>
      </dgm:t>
    </dgm:pt>
    <dgm:pt modelId="{88C75BC4-5AC5-44BF-8A14-996A04FF106F}" type="parTrans" cxnId="{4D99132C-AA68-4070-9A21-402B2904863B}">
      <dgm:prSet/>
      <dgm:spPr/>
      <dgm:t>
        <a:bodyPr/>
        <a:lstStyle/>
        <a:p>
          <a:endParaRPr lang="en-US"/>
        </a:p>
      </dgm:t>
    </dgm:pt>
    <dgm:pt modelId="{8BD11C7C-3337-4258-8387-532083780401}" type="sibTrans" cxnId="{4D99132C-AA68-4070-9A21-402B2904863B}">
      <dgm:prSet/>
      <dgm:spPr/>
      <dgm:t>
        <a:bodyPr/>
        <a:lstStyle/>
        <a:p>
          <a:endParaRPr lang="en-US"/>
        </a:p>
      </dgm:t>
    </dgm:pt>
    <dgm:pt modelId="{770D5A44-50AD-4C9C-80A9-A234EEF2E3CD}">
      <dgm:prSet phldrT="[Text]" custT="1"/>
      <dgm:spPr/>
      <dgm:t>
        <a:bodyPr/>
        <a:lstStyle/>
        <a:p>
          <a:r>
            <a:rPr lang="en-US" sz="1400" b="1" dirty="0"/>
            <a:t>Continuous Up-gradation</a:t>
          </a:r>
        </a:p>
      </dgm:t>
    </dgm:pt>
    <dgm:pt modelId="{5BDD0265-B675-4BC6-A72C-A50939DEBAE6}" type="parTrans" cxnId="{2F0EC19F-F495-497D-9E48-CD65C6CDB772}">
      <dgm:prSet/>
      <dgm:spPr/>
      <dgm:t>
        <a:bodyPr/>
        <a:lstStyle/>
        <a:p>
          <a:endParaRPr lang="en-US"/>
        </a:p>
      </dgm:t>
    </dgm:pt>
    <dgm:pt modelId="{A03C63F6-1F34-4019-A960-DE26943BF3D5}" type="sibTrans" cxnId="{2F0EC19F-F495-497D-9E48-CD65C6CDB772}">
      <dgm:prSet/>
      <dgm:spPr/>
      <dgm:t>
        <a:bodyPr/>
        <a:lstStyle/>
        <a:p>
          <a:endParaRPr lang="en-US"/>
        </a:p>
      </dgm:t>
    </dgm:pt>
    <dgm:pt modelId="{7271AABD-3EC3-4B97-B82F-8A736D247AF3}">
      <dgm:prSet phldrT="[Text]" custT="1"/>
      <dgm:spPr/>
      <dgm:t>
        <a:bodyPr/>
        <a:lstStyle/>
        <a:p>
          <a:r>
            <a:rPr lang="en-US" sz="1400" b="1" dirty="0"/>
            <a:t>Regular Handholding and Training</a:t>
          </a:r>
        </a:p>
      </dgm:t>
    </dgm:pt>
    <dgm:pt modelId="{F1C9EC4E-985B-42B4-8D86-1167F34150AE}" type="parTrans" cxnId="{8C709C70-01D4-4D92-9C97-0B898DED1F3B}">
      <dgm:prSet/>
      <dgm:spPr/>
      <dgm:t>
        <a:bodyPr/>
        <a:lstStyle/>
        <a:p>
          <a:endParaRPr lang="en-US"/>
        </a:p>
      </dgm:t>
    </dgm:pt>
    <dgm:pt modelId="{95153289-428F-4CE7-98E4-1EC31B3A3C47}" type="sibTrans" cxnId="{8C709C70-01D4-4D92-9C97-0B898DED1F3B}">
      <dgm:prSet/>
      <dgm:spPr/>
      <dgm:t>
        <a:bodyPr/>
        <a:lstStyle/>
        <a:p>
          <a:endParaRPr lang="en-US"/>
        </a:p>
      </dgm:t>
    </dgm:pt>
    <dgm:pt modelId="{CF01BB9C-8CAB-40F6-8B40-24127E785FF5}">
      <dgm:prSet phldrT="[Text]" custT="1"/>
      <dgm:spPr/>
      <dgm:t>
        <a:bodyPr/>
        <a:lstStyle/>
        <a:p>
          <a:r>
            <a:rPr lang="en-US" sz="1400" b="1" dirty="0"/>
            <a:t>Data Porting</a:t>
          </a:r>
        </a:p>
      </dgm:t>
    </dgm:pt>
    <dgm:pt modelId="{609E405C-6DB7-44E9-B21C-C7013C3031B2}" type="sibTrans" cxnId="{5D7FCBAD-D477-4A4F-9B75-AE15A1E6A4AD}">
      <dgm:prSet/>
      <dgm:spPr/>
      <dgm:t>
        <a:bodyPr/>
        <a:lstStyle/>
        <a:p>
          <a:endParaRPr lang="en-US"/>
        </a:p>
      </dgm:t>
    </dgm:pt>
    <dgm:pt modelId="{27568D72-2B48-449D-B6B0-29CDCD432C29}" type="parTrans" cxnId="{5D7FCBAD-D477-4A4F-9B75-AE15A1E6A4AD}">
      <dgm:prSet/>
      <dgm:spPr/>
      <dgm:t>
        <a:bodyPr/>
        <a:lstStyle/>
        <a:p>
          <a:endParaRPr lang="en-US"/>
        </a:p>
      </dgm:t>
    </dgm:pt>
    <dgm:pt modelId="{30B7F8B0-1665-4F8E-A49D-CB1102900E3A}">
      <dgm:prSet phldrT="[Text]" custT="1"/>
      <dgm:spPr/>
      <dgm:t>
        <a:bodyPr/>
        <a:lstStyle/>
        <a:p>
          <a:r>
            <a:rPr lang="en-US" sz="1600" b="1" dirty="0"/>
            <a:t>Videos with live data for easy understanding</a:t>
          </a:r>
        </a:p>
      </dgm:t>
    </dgm:pt>
    <dgm:pt modelId="{2ABD3BCD-B7C0-4B58-A9DB-4347AF3F9590}" type="parTrans" cxnId="{79B11286-0BA3-4D07-B72F-FC8F87310579}">
      <dgm:prSet/>
      <dgm:spPr/>
      <dgm:t>
        <a:bodyPr/>
        <a:lstStyle/>
        <a:p>
          <a:endParaRPr lang="en-US"/>
        </a:p>
      </dgm:t>
    </dgm:pt>
    <dgm:pt modelId="{A7D07EA3-A9F4-407F-B60F-E69AF95B6C8D}" type="sibTrans" cxnId="{79B11286-0BA3-4D07-B72F-FC8F87310579}">
      <dgm:prSet/>
      <dgm:spPr/>
      <dgm:t>
        <a:bodyPr/>
        <a:lstStyle/>
        <a:p>
          <a:endParaRPr lang="en-US"/>
        </a:p>
      </dgm:t>
    </dgm:pt>
    <dgm:pt modelId="{8DB9DD56-96BB-4644-AE40-24DC03E1B96E}">
      <dgm:prSet phldrT="[Text]" custT="1"/>
      <dgm:spPr/>
      <dgm:t>
        <a:bodyPr/>
        <a:lstStyle/>
        <a:p>
          <a:r>
            <a:rPr lang="en-US" sz="1600" b="1" dirty="0"/>
            <a:t>Regular updates &amp; feature additions in application</a:t>
          </a:r>
        </a:p>
      </dgm:t>
    </dgm:pt>
    <dgm:pt modelId="{96F814D9-7A3C-4349-AD0B-790319CA1E7B}" type="parTrans" cxnId="{B1B512D5-00DA-4D9F-9838-A3E568145A7C}">
      <dgm:prSet/>
      <dgm:spPr/>
      <dgm:t>
        <a:bodyPr/>
        <a:lstStyle/>
        <a:p>
          <a:endParaRPr lang="en-US"/>
        </a:p>
      </dgm:t>
    </dgm:pt>
    <dgm:pt modelId="{E08B0A9A-93A7-423F-8A37-9CDB0C52B03D}" type="sibTrans" cxnId="{B1B512D5-00DA-4D9F-9838-A3E568145A7C}">
      <dgm:prSet/>
      <dgm:spPr/>
      <dgm:t>
        <a:bodyPr/>
        <a:lstStyle/>
        <a:p>
          <a:endParaRPr lang="en-US"/>
        </a:p>
      </dgm:t>
    </dgm:pt>
    <dgm:pt modelId="{5BC058CA-D7D4-4C52-8F3C-38B2A81D37D0}">
      <dgm:prSet phldrT="[Text]" custT="1"/>
      <dgm:spPr/>
      <dgm:t>
        <a:bodyPr/>
        <a:lstStyle/>
        <a:p>
          <a:r>
            <a:rPr lang="en-US" sz="1600" b="1" dirty="0"/>
            <a:t>Frequent training and guidance online</a:t>
          </a:r>
        </a:p>
      </dgm:t>
    </dgm:pt>
    <dgm:pt modelId="{F3F14485-0039-413E-BF79-36C6CF3DF12C}" type="parTrans" cxnId="{2CED40EC-CF07-4202-B78D-109A784379F4}">
      <dgm:prSet/>
      <dgm:spPr/>
      <dgm:t>
        <a:bodyPr/>
        <a:lstStyle/>
        <a:p>
          <a:endParaRPr lang="en-US"/>
        </a:p>
      </dgm:t>
    </dgm:pt>
    <dgm:pt modelId="{44E99476-DB45-4974-9DF1-4B2EC05B163D}" type="sibTrans" cxnId="{2CED40EC-CF07-4202-B78D-109A784379F4}">
      <dgm:prSet/>
      <dgm:spPr/>
      <dgm:t>
        <a:bodyPr/>
        <a:lstStyle/>
        <a:p>
          <a:endParaRPr lang="en-US"/>
        </a:p>
      </dgm:t>
    </dgm:pt>
    <dgm:pt modelId="{4ABD3829-9CB8-4FDA-B5C1-41F583B97227}">
      <dgm:prSet phldrT="[Text]" custT="1"/>
      <dgm:spPr/>
      <dgm:t>
        <a:bodyPr/>
        <a:lstStyle/>
        <a:p>
          <a:r>
            <a:rPr lang="en-US" sz="1400" b="1" dirty="0"/>
            <a:t>Implementation and Review</a:t>
          </a:r>
        </a:p>
      </dgm:t>
    </dgm:pt>
    <dgm:pt modelId="{0C491F07-ACE2-46E1-B877-B289FE6711B7}" type="parTrans" cxnId="{B8CA0863-946C-4AB4-B37F-08DB060D24CC}">
      <dgm:prSet/>
      <dgm:spPr/>
      <dgm:t>
        <a:bodyPr/>
        <a:lstStyle/>
        <a:p>
          <a:endParaRPr lang="en-US"/>
        </a:p>
      </dgm:t>
    </dgm:pt>
    <dgm:pt modelId="{58199864-73A3-4A9D-9114-25FD48A41DCC}" type="sibTrans" cxnId="{B8CA0863-946C-4AB4-B37F-08DB060D24CC}">
      <dgm:prSet/>
      <dgm:spPr/>
      <dgm:t>
        <a:bodyPr/>
        <a:lstStyle/>
        <a:p>
          <a:endParaRPr lang="en-US"/>
        </a:p>
      </dgm:t>
    </dgm:pt>
    <dgm:pt modelId="{513FA35B-82FB-439A-9238-222D30C64665}">
      <dgm:prSet phldrT="[Text]" custT="1"/>
      <dgm:spPr/>
      <dgm:t>
        <a:bodyPr/>
        <a:lstStyle/>
        <a:p>
          <a:r>
            <a:rPr lang="en-US" sz="1600" b="1" dirty="0" err="1"/>
            <a:t>Customisation</a:t>
          </a:r>
          <a:r>
            <a:rPr lang="en-US" sz="1600" b="1" dirty="0"/>
            <a:t> suiting institute’s requirement</a:t>
          </a:r>
        </a:p>
      </dgm:t>
    </dgm:pt>
    <dgm:pt modelId="{855C3566-2277-4C2B-A91B-1E938F82F8DA}" type="parTrans" cxnId="{31D42976-7FC2-4451-AFA1-3685D9E42E76}">
      <dgm:prSet/>
      <dgm:spPr/>
      <dgm:t>
        <a:bodyPr/>
        <a:lstStyle/>
        <a:p>
          <a:endParaRPr lang="en-US"/>
        </a:p>
      </dgm:t>
    </dgm:pt>
    <dgm:pt modelId="{EDFAFB9D-4335-44F5-A8C9-8DA692B067C1}" type="sibTrans" cxnId="{31D42976-7FC2-4451-AFA1-3685D9E42E76}">
      <dgm:prSet/>
      <dgm:spPr/>
      <dgm:t>
        <a:bodyPr/>
        <a:lstStyle/>
        <a:p>
          <a:endParaRPr lang="en-US"/>
        </a:p>
      </dgm:t>
    </dgm:pt>
    <dgm:pt modelId="{89D34568-3E60-46E1-ADD6-20B92D56F76B}" type="pres">
      <dgm:prSet presAssocID="{095A721B-72CE-4EF4-9D66-F22CBED09D38}" presName="Name0" presStyleCnt="0">
        <dgm:presLayoutVars>
          <dgm:dir/>
          <dgm:animLvl val="lvl"/>
          <dgm:resizeHandles val="exact"/>
        </dgm:presLayoutVars>
      </dgm:prSet>
      <dgm:spPr/>
    </dgm:pt>
    <dgm:pt modelId="{2716C233-FB0E-4BC2-8CFB-25CC283AEB8C}" type="pres">
      <dgm:prSet presAssocID="{2DEB1A6E-9F05-4174-83A0-8A6BA2CCC077}" presName="linNode" presStyleCnt="0"/>
      <dgm:spPr/>
    </dgm:pt>
    <dgm:pt modelId="{89957F92-D41E-46A9-AA78-F0450FB84044}" type="pres">
      <dgm:prSet presAssocID="{2DEB1A6E-9F05-4174-83A0-8A6BA2CCC077}" presName="parentText" presStyleLbl="node1" presStyleIdx="0" presStyleCnt="7">
        <dgm:presLayoutVars>
          <dgm:chMax val="1"/>
          <dgm:bulletEnabled val="1"/>
        </dgm:presLayoutVars>
      </dgm:prSet>
      <dgm:spPr/>
    </dgm:pt>
    <dgm:pt modelId="{275737A8-2F26-4BC9-8578-B4BFD5B15E28}" type="pres">
      <dgm:prSet presAssocID="{2DEB1A6E-9F05-4174-83A0-8A6BA2CCC077}" presName="descendantText" presStyleLbl="alignAccFollowNode1" presStyleIdx="0" presStyleCnt="7">
        <dgm:presLayoutVars>
          <dgm:bulletEnabled val="1"/>
        </dgm:presLayoutVars>
      </dgm:prSet>
      <dgm:spPr/>
    </dgm:pt>
    <dgm:pt modelId="{85C24966-2B25-49D7-AE68-81108E4B84BC}" type="pres">
      <dgm:prSet presAssocID="{979034E3-57A8-48C4-8ED2-08534C45B4FA}" presName="sp" presStyleCnt="0"/>
      <dgm:spPr/>
    </dgm:pt>
    <dgm:pt modelId="{5EA06CDA-3214-4624-B335-780AD5DDA171}" type="pres">
      <dgm:prSet presAssocID="{AE12B9E9-E337-4155-96AB-DA6C5810BA2C}" presName="linNode" presStyleCnt="0"/>
      <dgm:spPr/>
    </dgm:pt>
    <dgm:pt modelId="{F6BE0E31-BFF8-4C49-ADE7-8FE110286EF8}" type="pres">
      <dgm:prSet presAssocID="{AE12B9E9-E337-4155-96AB-DA6C5810BA2C}" presName="parentText" presStyleLbl="node1" presStyleIdx="1" presStyleCnt="7">
        <dgm:presLayoutVars>
          <dgm:chMax val="1"/>
          <dgm:bulletEnabled val="1"/>
        </dgm:presLayoutVars>
      </dgm:prSet>
      <dgm:spPr/>
    </dgm:pt>
    <dgm:pt modelId="{6B6EF955-DD8D-48DD-BAE1-6FA6A52801C4}" type="pres">
      <dgm:prSet presAssocID="{AE12B9E9-E337-4155-96AB-DA6C5810BA2C}" presName="descendantText" presStyleLbl="alignAccFollowNode1" presStyleIdx="1" presStyleCnt="7">
        <dgm:presLayoutVars>
          <dgm:bulletEnabled val="1"/>
        </dgm:presLayoutVars>
      </dgm:prSet>
      <dgm:spPr/>
    </dgm:pt>
    <dgm:pt modelId="{EFBB8280-DEF7-4F4C-B54D-799458E510F6}" type="pres">
      <dgm:prSet presAssocID="{225CC784-FD0D-47D8-A639-C34EA8230F0E}" presName="sp" presStyleCnt="0"/>
      <dgm:spPr/>
    </dgm:pt>
    <dgm:pt modelId="{11D7935B-7C96-444A-9EC0-FBE2BE25F60B}" type="pres">
      <dgm:prSet presAssocID="{CF01BB9C-8CAB-40F6-8B40-24127E785FF5}" presName="linNode" presStyleCnt="0"/>
      <dgm:spPr/>
    </dgm:pt>
    <dgm:pt modelId="{EDD65ECD-2705-42FD-A7DA-D59666E9ED80}" type="pres">
      <dgm:prSet presAssocID="{CF01BB9C-8CAB-40F6-8B40-24127E785FF5}" presName="parentText" presStyleLbl="node1" presStyleIdx="2" presStyleCnt="7">
        <dgm:presLayoutVars>
          <dgm:chMax val="1"/>
          <dgm:bulletEnabled val="1"/>
        </dgm:presLayoutVars>
      </dgm:prSet>
      <dgm:spPr/>
    </dgm:pt>
    <dgm:pt modelId="{AC02EA09-B998-4E59-BA45-353912994F3F}" type="pres">
      <dgm:prSet presAssocID="{CF01BB9C-8CAB-40F6-8B40-24127E785FF5}" presName="descendantText" presStyleLbl="alignAccFollowNode1" presStyleIdx="2" presStyleCnt="7">
        <dgm:presLayoutVars>
          <dgm:bulletEnabled val="1"/>
        </dgm:presLayoutVars>
      </dgm:prSet>
      <dgm:spPr/>
    </dgm:pt>
    <dgm:pt modelId="{B0234DD6-242D-4977-AEC2-8C9FF7034EAC}" type="pres">
      <dgm:prSet presAssocID="{609E405C-6DB7-44E9-B21C-C7013C3031B2}" presName="sp" presStyleCnt="0"/>
      <dgm:spPr/>
    </dgm:pt>
    <dgm:pt modelId="{596A4956-9EFD-49EB-B2F7-C24ADD493791}" type="pres">
      <dgm:prSet presAssocID="{E4335319-B9C1-4C06-9049-72694F67E681}" presName="linNode" presStyleCnt="0"/>
      <dgm:spPr/>
    </dgm:pt>
    <dgm:pt modelId="{ACCFA992-6EB9-4B80-9AE9-F795F0EF4817}" type="pres">
      <dgm:prSet presAssocID="{E4335319-B9C1-4C06-9049-72694F67E681}" presName="parentText" presStyleLbl="node1" presStyleIdx="3" presStyleCnt="7">
        <dgm:presLayoutVars>
          <dgm:chMax val="1"/>
          <dgm:bulletEnabled val="1"/>
        </dgm:presLayoutVars>
      </dgm:prSet>
      <dgm:spPr/>
    </dgm:pt>
    <dgm:pt modelId="{B19220F2-206C-4C5D-9872-B81A4DF8EA1A}" type="pres">
      <dgm:prSet presAssocID="{E4335319-B9C1-4C06-9049-72694F67E681}" presName="descendantText" presStyleLbl="alignAccFollowNode1" presStyleIdx="3" presStyleCnt="7">
        <dgm:presLayoutVars>
          <dgm:bulletEnabled val="1"/>
        </dgm:presLayoutVars>
      </dgm:prSet>
      <dgm:spPr/>
    </dgm:pt>
    <dgm:pt modelId="{1E52CE0F-EEA0-4DC2-A3A1-67C10C89BE8F}" type="pres">
      <dgm:prSet presAssocID="{8BD11C7C-3337-4258-8387-532083780401}" presName="sp" presStyleCnt="0"/>
      <dgm:spPr/>
    </dgm:pt>
    <dgm:pt modelId="{DF0D698F-1B28-4DDF-8E9A-009E627C78F6}" type="pres">
      <dgm:prSet presAssocID="{4ABD3829-9CB8-4FDA-B5C1-41F583B97227}" presName="linNode" presStyleCnt="0"/>
      <dgm:spPr/>
    </dgm:pt>
    <dgm:pt modelId="{D63D4EB4-6A58-4972-9722-A67FF4640869}" type="pres">
      <dgm:prSet presAssocID="{4ABD3829-9CB8-4FDA-B5C1-41F583B97227}" presName="parentText" presStyleLbl="node1" presStyleIdx="4" presStyleCnt="7">
        <dgm:presLayoutVars>
          <dgm:chMax val="1"/>
          <dgm:bulletEnabled val="1"/>
        </dgm:presLayoutVars>
      </dgm:prSet>
      <dgm:spPr/>
    </dgm:pt>
    <dgm:pt modelId="{D64A07C6-41A2-4804-B1E7-9118D62A7840}" type="pres">
      <dgm:prSet presAssocID="{4ABD3829-9CB8-4FDA-B5C1-41F583B97227}" presName="descendantText" presStyleLbl="alignAccFollowNode1" presStyleIdx="4" presStyleCnt="7">
        <dgm:presLayoutVars>
          <dgm:bulletEnabled val="1"/>
        </dgm:presLayoutVars>
      </dgm:prSet>
      <dgm:spPr/>
    </dgm:pt>
    <dgm:pt modelId="{D1E1449F-D9CE-4A28-B4B9-A758B087D3DD}" type="pres">
      <dgm:prSet presAssocID="{58199864-73A3-4A9D-9114-25FD48A41DCC}" presName="sp" presStyleCnt="0"/>
      <dgm:spPr/>
    </dgm:pt>
    <dgm:pt modelId="{F2014284-BE9A-41CD-833F-576BE2E85CF1}" type="pres">
      <dgm:prSet presAssocID="{770D5A44-50AD-4C9C-80A9-A234EEF2E3CD}" presName="linNode" presStyleCnt="0"/>
      <dgm:spPr/>
    </dgm:pt>
    <dgm:pt modelId="{441F5A83-9858-4ECA-AB8F-55FA1B6B8C83}" type="pres">
      <dgm:prSet presAssocID="{770D5A44-50AD-4C9C-80A9-A234EEF2E3CD}" presName="parentText" presStyleLbl="node1" presStyleIdx="5" presStyleCnt="7">
        <dgm:presLayoutVars>
          <dgm:chMax val="1"/>
          <dgm:bulletEnabled val="1"/>
        </dgm:presLayoutVars>
      </dgm:prSet>
      <dgm:spPr/>
    </dgm:pt>
    <dgm:pt modelId="{69DE87A3-5588-482D-95B3-5E1F3F6E68E9}" type="pres">
      <dgm:prSet presAssocID="{770D5A44-50AD-4C9C-80A9-A234EEF2E3CD}" presName="descendantText" presStyleLbl="alignAccFollowNode1" presStyleIdx="5" presStyleCnt="7">
        <dgm:presLayoutVars>
          <dgm:bulletEnabled val="1"/>
        </dgm:presLayoutVars>
      </dgm:prSet>
      <dgm:spPr/>
    </dgm:pt>
    <dgm:pt modelId="{6E888511-A64E-45CE-9120-FD67AA221FF8}" type="pres">
      <dgm:prSet presAssocID="{A03C63F6-1F34-4019-A960-DE26943BF3D5}" presName="sp" presStyleCnt="0"/>
      <dgm:spPr/>
    </dgm:pt>
    <dgm:pt modelId="{073A7926-4665-4B95-AE13-76125DB6A604}" type="pres">
      <dgm:prSet presAssocID="{7271AABD-3EC3-4B97-B82F-8A736D247AF3}" presName="linNode" presStyleCnt="0"/>
      <dgm:spPr/>
    </dgm:pt>
    <dgm:pt modelId="{CC5D9A12-94F2-41E0-AD7C-6BCB45AD65B3}" type="pres">
      <dgm:prSet presAssocID="{7271AABD-3EC3-4B97-B82F-8A736D247AF3}" presName="parentText" presStyleLbl="node1" presStyleIdx="6" presStyleCnt="7">
        <dgm:presLayoutVars>
          <dgm:chMax val="1"/>
          <dgm:bulletEnabled val="1"/>
        </dgm:presLayoutVars>
      </dgm:prSet>
      <dgm:spPr/>
    </dgm:pt>
    <dgm:pt modelId="{A79CFEB8-1DE6-4B9B-90B0-E1DAA4B5691F}" type="pres">
      <dgm:prSet presAssocID="{7271AABD-3EC3-4B97-B82F-8A736D247AF3}" presName="descendantText" presStyleLbl="alignAccFollowNode1" presStyleIdx="6" presStyleCnt="7">
        <dgm:presLayoutVars>
          <dgm:bulletEnabled val="1"/>
        </dgm:presLayoutVars>
      </dgm:prSet>
      <dgm:spPr/>
    </dgm:pt>
  </dgm:ptLst>
  <dgm:cxnLst>
    <dgm:cxn modelId="{5951BC0C-05F6-4587-BF2F-CA8842D3D0F4}" type="presOf" srcId="{2FAFB69B-438F-496A-865E-6C20363E165F}" destId="{275737A8-2F26-4BC9-8578-B4BFD5B15E28}" srcOrd="0" destOrd="0" presId="urn:microsoft.com/office/officeart/2005/8/layout/vList5"/>
    <dgm:cxn modelId="{B3C1F20E-749C-4F65-8D3E-EB289CFE1794}" type="presOf" srcId="{A7EACF39-0C09-4814-8ADF-C3AFB6A90FEB}" destId="{AC02EA09-B998-4E59-BA45-353912994F3F}" srcOrd="0" destOrd="0" presId="urn:microsoft.com/office/officeart/2005/8/layout/vList5"/>
    <dgm:cxn modelId="{CB191313-BB84-4048-A8C7-FC90ED756DDF}" type="presOf" srcId="{2DEB1A6E-9F05-4174-83A0-8A6BA2CCC077}" destId="{89957F92-D41E-46A9-AA78-F0450FB84044}" srcOrd="0" destOrd="0" presId="urn:microsoft.com/office/officeart/2005/8/layout/vList5"/>
    <dgm:cxn modelId="{B746F116-57CE-4E45-8854-049C755CEF2E}" type="presOf" srcId="{770D5A44-50AD-4C9C-80A9-A234EEF2E3CD}" destId="{441F5A83-9858-4ECA-AB8F-55FA1B6B8C83}" srcOrd="0" destOrd="0" presId="urn:microsoft.com/office/officeart/2005/8/layout/vList5"/>
    <dgm:cxn modelId="{4D99132C-AA68-4070-9A21-402B2904863B}" srcId="{095A721B-72CE-4EF4-9D66-F22CBED09D38}" destId="{E4335319-B9C1-4C06-9049-72694F67E681}" srcOrd="3" destOrd="0" parTransId="{88C75BC4-5AC5-44BF-8A14-996A04FF106F}" sibTransId="{8BD11C7C-3337-4258-8387-532083780401}"/>
    <dgm:cxn modelId="{43A95B33-6AA6-4483-9D9A-54256C940DF6}" srcId="{AE12B9E9-E337-4155-96AB-DA6C5810BA2C}" destId="{086E0352-B467-4D3E-9E36-AD86F11D6755}" srcOrd="0" destOrd="0" parTransId="{689F0AB5-B99A-4FAB-BF9D-26778CA8D269}" sibTransId="{E783E01C-7708-4B63-8CB7-01F9C336FBE6}"/>
    <dgm:cxn modelId="{B8CA0863-946C-4AB4-B37F-08DB060D24CC}" srcId="{095A721B-72CE-4EF4-9D66-F22CBED09D38}" destId="{4ABD3829-9CB8-4FDA-B5C1-41F583B97227}" srcOrd="4" destOrd="0" parTransId="{0C491F07-ACE2-46E1-B877-B289FE6711B7}" sibTransId="{58199864-73A3-4A9D-9114-25FD48A41DCC}"/>
    <dgm:cxn modelId="{38EA3B64-9278-4D8A-B469-D51D14B3EFEE}" type="presOf" srcId="{E4335319-B9C1-4C06-9049-72694F67E681}" destId="{ACCFA992-6EB9-4B80-9AE9-F795F0EF4817}" srcOrd="0" destOrd="0" presId="urn:microsoft.com/office/officeart/2005/8/layout/vList5"/>
    <dgm:cxn modelId="{C5FC104B-7A94-4DD3-9E85-52F475556BC0}" srcId="{2DEB1A6E-9F05-4174-83A0-8A6BA2CCC077}" destId="{2FAFB69B-438F-496A-865E-6C20363E165F}" srcOrd="0" destOrd="0" parTransId="{075FE4DA-647F-4204-A458-EA5FD2E33426}" sibTransId="{DE9F2152-C3CD-4037-8B04-5B2425D40A40}"/>
    <dgm:cxn modelId="{8C709C70-01D4-4D92-9C97-0B898DED1F3B}" srcId="{095A721B-72CE-4EF4-9D66-F22CBED09D38}" destId="{7271AABD-3EC3-4B97-B82F-8A736D247AF3}" srcOrd="6" destOrd="0" parTransId="{F1C9EC4E-985B-42B4-8D86-1167F34150AE}" sibTransId="{95153289-428F-4CE7-98E4-1EC31B3A3C47}"/>
    <dgm:cxn modelId="{6467CC73-2DDA-4CF0-A689-6C869FA02E99}" type="presOf" srcId="{095A721B-72CE-4EF4-9D66-F22CBED09D38}" destId="{89D34568-3E60-46E1-ADD6-20B92D56F76B}" srcOrd="0" destOrd="0" presId="urn:microsoft.com/office/officeart/2005/8/layout/vList5"/>
    <dgm:cxn modelId="{31D42976-7FC2-4451-AFA1-3685D9E42E76}" srcId="{4ABD3829-9CB8-4FDA-B5C1-41F583B97227}" destId="{513FA35B-82FB-439A-9238-222D30C64665}" srcOrd="0" destOrd="0" parTransId="{855C3566-2277-4C2B-A91B-1E938F82F8DA}" sibTransId="{EDFAFB9D-4335-44F5-A8C9-8DA692B067C1}"/>
    <dgm:cxn modelId="{FFC98A77-65B3-40CE-8961-158D8DC6A4FE}" type="presOf" srcId="{513FA35B-82FB-439A-9238-222D30C64665}" destId="{D64A07C6-41A2-4804-B1E7-9118D62A7840}" srcOrd="0" destOrd="0" presId="urn:microsoft.com/office/officeart/2005/8/layout/vList5"/>
    <dgm:cxn modelId="{2032FC77-A1B6-4789-98BF-CFE346157A6F}" type="presOf" srcId="{8DB9DD56-96BB-4644-AE40-24DC03E1B96E}" destId="{69DE87A3-5588-482D-95B3-5E1F3F6E68E9}" srcOrd="0" destOrd="0" presId="urn:microsoft.com/office/officeart/2005/8/layout/vList5"/>
    <dgm:cxn modelId="{79B11286-0BA3-4D07-B72F-FC8F87310579}" srcId="{E4335319-B9C1-4C06-9049-72694F67E681}" destId="{30B7F8B0-1665-4F8E-A49D-CB1102900E3A}" srcOrd="0" destOrd="0" parTransId="{2ABD3BCD-B7C0-4B58-A9DB-4347AF3F9590}" sibTransId="{A7D07EA3-A9F4-407F-B60F-E69AF95B6C8D}"/>
    <dgm:cxn modelId="{2F0EC19F-F495-497D-9E48-CD65C6CDB772}" srcId="{095A721B-72CE-4EF4-9D66-F22CBED09D38}" destId="{770D5A44-50AD-4C9C-80A9-A234EEF2E3CD}" srcOrd="5" destOrd="0" parTransId="{5BDD0265-B675-4BC6-A72C-A50939DEBAE6}" sibTransId="{A03C63F6-1F34-4019-A960-DE26943BF3D5}"/>
    <dgm:cxn modelId="{F39210A2-5249-4411-8785-7962EAFD5C9D}" type="presOf" srcId="{4ABD3829-9CB8-4FDA-B5C1-41F583B97227}" destId="{D63D4EB4-6A58-4972-9722-A67FF4640869}" srcOrd="0" destOrd="0" presId="urn:microsoft.com/office/officeart/2005/8/layout/vList5"/>
    <dgm:cxn modelId="{896D7EA6-C56A-410B-B4E1-3E2891154807}" type="presOf" srcId="{086E0352-B467-4D3E-9E36-AD86F11D6755}" destId="{6B6EF955-DD8D-48DD-BAE1-6FA6A52801C4}" srcOrd="0" destOrd="0" presId="urn:microsoft.com/office/officeart/2005/8/layout/vList5"/>
    <dgm:cxn modelId="{5D7FCBAD-D477-4A4F-9B75-AE15A1E6A4AD}" srcId="{095A721B-72CE-4EF4-9D66-F22CBED09D38}" destId="{CF01BB9C-8CAB-40F6-8B40-24127E785FF5}" srcOrd="2" destOrd="0" parTransId="{27568D72-2B48-449D-B6B0-29CDCD432C29}" sibTransId="{609E405C-6DB7-44E9-B21C-C7013C3031B2}"/>
    <dgm:cxn modelId="{2C2557B1-9C7B-4ECD-8EAA-DE9857D683ED}" srcId="{095A721B-72CE-4EF4-9D66-F22CBED09D38}" destId="{AE12B9E9-E337-4155-96AB-DA6C5810BA2C}" srcOrd="1" destOrd="0" parTransId="{A7AD16FE-6BCE-40B3-8184-9A375A91F94C}" sibTransId="{225CC784-FD0D-47D8-A639-C34EA8230F0E}"/>
    <dgm:cxn modelId="{1EEE46B7-A4A8-4F70-902A-30DE98EDF896}" srcId="{CF01BB9C-8CAB-40F6-8B40-24127E785FF5}" destId="{A7EACF39-0C09-4814-8ADF-C3AFB6A90FEB}" srcOrd="0" destOrd="0" parTransId="{DB2E3C17-F05C-482A-9718-FCDCC69CBE0C}" sibTransId="{6B40BB6B-EE7F-44F6-80AF-896676E3A3AD}"/>
    <dgm:cxn modelId="{ABC47CC6-2727-4BC4-B940-2009D3A65A53}" type="presOf" srcId="{AE12B9E9-E337-4155-96AB-DA6C5810BA2C}" destId="{F6BE0E31-BFF8-4C49-ADE7-8FE110286EF8}" srcOrd="0" destOrd="0" presId="urn:microsoft.com/office/officeart/2005/8/layout/vList5"/>
    <dgm:cxn modelId="{B1B512D5-00DA-4D9F-9838-A3E568145A7C}" srcId="{770D5A44-50AD-4C9C-80A9-A234EEF2E3CD}" destId="{8DB9DD56-96BB-4644-AE40-24DC03E1B96E}" srcOrd="0" destOrd="0" parTransId="{96F814D9-7A3C-4349-AD0B-790319CA1E7B}" sibTransId="{E08B0A9A-93A7-423F-8A37-9CDB0C52B03D}"/>
    <dgm:cxn modelId="{AB63BFD5-36A4-419A-ADA2-3F8890470781}" type="presOf" srcId="{7271AABD-3EC3-4B97-B82F-8A736D247AF3}" destId="{CC5D9A12-94F2-41E0-AD7C-6BCB45AD65B3}" srcOrd="0" destOrd="0" presId="urn:microsoft.com/office/officeart/2005/8/layout/vList5"/>
    <dgm:cxn modelId="{36CD40D9-155B-4F6D-9ABF-2CD0DF06A509}" srcId="{095A721B-72CE-4EF4-9D66-F22CBED09D38}" destId="{2DEB1A6E-9F05-4174-83A0-8A6BA2CCC077}" srcOrd="0" destOrd="0" parTransId="{742C9770-989F-476C-9C4B-DA045DC63C40}" sibTransId="{979034E3-57A8-48C4-8ED2-08534C45B4FA}"/>
    <dgm:cxn modelId="{A9464DE7-1B41-4D3D-9603-C7B54E4EACA1}" type="presOf" srcId="{30B7F8B0-1665-4F8E-A49D-CB1102900E3A}" destId="{B19220F2-206C-4C5D-9872-B81A4DF8EA1A}" srcOrd="0" destOrd="0" presId="urn:microsoft.com/office/officeart/2005/8/layout/vList5"/>
    <dgm:cxn modelId="{2CED40EC-CF07-4202-B78D-109A784379F4}" srcId="{7271AABD-3EC3-4B97-B82F-8A736D247AF3}" destId="{5BC058CA-D7D4-4C52-8F3C-38B2A81D37D0}" srcOrd="0" destOrd="0" parTransId="{F3F14485-0039-413E-BF79-36C6CF3DF12C}" sibTransId="{44E99476-DB45-4974-9DF1-4B2EC05B163D}"/>
    <dgm:cxn modelId="{5DAC7BF5-E5E1-4254-A205-464DEDAFF015}" type="presOf" srcId="{CF01BB9C-8CAB-40F6-8B40-24127E785FF5}" destId="{EDD65ECD-2705-42FD-A7DA-D59666E9ED80}" srcOrd="0" destOrd="0" presId="urn:microsoft.com/office/officeart/2005/8/layout/vList5"/>
    <dgm:cxn modelId="{BD02D0FD-9AA3-4EF1-A485-CD11C2C46714}" type="presOf" srcId="{5BC058CA-D7D4-4C52-8F3C-38B2A81D37D0}" destId="{A79CFEB8-1DE6-4B9B-90B0-E1DAA4B5691F}" srcOrd="0" destOrd="0" presId="urn:microsoft.com/office/officeart/2005/8/layout/vList5"/>
    <dgm:cxn modelId="{F06CC65D-F502-4A48-BA4D-BF0F825BC261}" type="presParOf" srcId="{89D34568-3E60-46E1-ADD6-20B92D56F76B}" destId="{2716C233-FB0E-4BC2-8CFB-25CC283AEB8C}" srcOrd="0" destOrd="0" presId="urn:microsoft.com/office/officeart/2005/8/layout/vList5"/>
    <dgm:cxn modelId="{87FE359B-C3A7-4212-95B8-D5BE8F4BDF16}" type="presParOf" srcId="{2716C233-FB0E-4BC2-8CFB-25CC283AEB8C}" destId="{89957F92-D41E-46A9-AA78-F0450FB84044}" srcOrd="0" destOrd="0" presId="urn:microsoft.com/office/officeart/2005/8/layout/vList5"/>
    <dgm:cxn modelId="{963034FB-011B-40E4-A4AA-6E561CC894A9}" type="presParOf" srcId="{2716C233-FB0E-4BC2-8CFB-25CC283AEB8C}" destId="{275737A8-2F26-4BC9-8578-B4BFD5B15E28}" srcOrd="1" destOrd="0" presId="urn:microsoft.com/office/officeart/2005/8/layout/vList5"/>
    <dgm:cxn modelId="{CD653E1E-64C7-44E2-B461-D34BFDDD94B1}" type="presParOf" srcId="{89D34568-3E60-46E1-ADD6-20B92D56F76B}" destId="{85C24966-2B25-49D7-AE68-81108E4B84BC}" srcOrd="1" destOrd="0" presId="urn:microsoft.com/office/officeart/2005/8/layout/vList5"/>
    <dgm:cxn modelId="{77965265-87D9-4FF9-B8C1-C596009677D1}" type="presParOf" srcId="{89D34568-3E60-46E1-ADD6-20B92D56F76B}" destId="{5EA06CDA-3214-4624-B335-780AD5DDA171}" srcOrd="2" destOrd="0" presId="urn:microsoft.com/office/officeart/2005/8/layout/vList5"/>
    <dgm:cxn modelId="{502C26BA-5D84-4FC0-BF51-0F3B1A6A55AF}" type="presParOf" srcId="{5EA06CDA-3214-4624-B335-780AD5DDA171}" destId="{F6BE0E31-BFF8-4C49-ADE7-8FE110286EF8}" srcOrd="0" destOrd="0" presId="urn:microsoft.com/office/officeart/2005/8/layout/vList5"/>
    <dgm:cxn modelId="{1E18E4D4-79EC-4A69-9B97-1AB63632010A}" type="presParOf" srcId="{5EA06CDA-3214-4624-B335-780AD5DDA171}" destId="{6B6EF955-DD8D-48DD-BAE1-6FA6A52801C4}" srcOrd="1" destOrd="0" presId="urn:microsoft.com/office/officeart/2005/8/layout/vList5"/>
    <dgm:cxn modelId="{AF30A316-075E-4B0E-A638-40272167DA84}" type="presParOf" srcId="{89D34568-3E60-46E1-ADD6-20B92D56F76B}" destId="{EFBB8280-DEF7-4F4C-B54D-799458E510F6}" srcOrd="3" destOrd="0" presId="urn:microsoft.com/office/officeart/2005/8/layout/vList5"/>
    <dgm:cxn modelId="{79F4285C-B953-4E56-BE29-B822AF46495B}" type="presParOf" srcId="{89D34568-3E60-46E1-ADD6-20B92D56F76B}" destId="{11D7935B-7C96-444A-9EC0-FBE2BE25F60B}" srcOrd="4" destOrd="0" presId="urn:microsoft.com/office/officeart/2005/8/layout/vList5"/>
    <dgm:cxn modelId="{EADD40B8-3800-4EE3-B6E8-EC581C218A1D}" type="presParOf" srcId="{11D7935B-7C96-444A-9EC0-FBE2BE25F60B}" destId="{EDD65ECD-2705-42FD-A7DA-D59666E9ED80}" srcOrd="0" destOrd="0" presId="urn:microsoft.com/office/officeart/2005/8/layout/vList5"/>
    <dgm:cxn modelId="{110E6A10-E7B7-4BE0-9A58-DA0EDA6DAFAA}" type="presParOf" srcId="{11D7935B-7C96-444A-9EC0-FBE2BE25F60B}" destId="{AC02EA09-B998-4E59-BA45-353912994F3F}" srcOrd="1" destOrd="0" presId="urn:microsoft.com/office/officeart/2005/8/layout/vList5"/>
    <dgm:cxn modelId="{6B58C29D-4325-4BC8-8678-9542E573BD96}" type="presParOf" srcId="{89D34568-3E60-46E1-ADD6-20B92D56F76B}" destId="{B0234DD6-242D-4977-AEC2-8C9FF7034EAC}" srcOrd="5" destOrd="0" presId="urn:microsoft.com/office/officeart/2005/8/layout/vList5"/>
    <dgm:cxn modelId="{23193903-8143-4CD0-A7C7-0B006E29591F}" type="presParOf" srcId="{89D34568-3E60-46E1-ADD6-20B92D56F76B}" destId="{596A4956-9EFD-49EB-B2F7-C24ADD493791}" srcOrd="6" destOrd="0" presId="urn:microsoft.com/office/officeart/2005/8/layout/vList5"/>
    <dgm:cxn modelId="{F4A798FD-0F36-4364-BCA7-C6D00A1F46D3}" type="presParOf" srcId="{596A4956-9EFD-49EB-B2F7-C24ADD493791}" destId="{ACCFA992-6EB9-4B80-9AE9-F795F0EF4817}" srcOrd="0" destOrd="0" presId="urn:microsoft.com/office/officeart/2005/8/layout/vList5"/>
    <dgm:cxn modelId="{473DB537-032E-4E7D-A989-AC474227A162}" type="presParOf" srcId="{596A4956-9EFD-49EB-B2F7-C24ADD493791}" destId="{B19220F2-206C-4C5D-9872-B81A4DF8EA1A}" srcOrd="1" destOrd="0" presId="urn:microsoft.com/office/officeart/2005/8/layout/vList5"/>
    <dgm:cxn modelId="{EFBF8A3D-5906-4DBC-8B70-AB3929F8F3BD}" type="presParOf" srcId="{89D34568-3E60-46E1-ADD6-20B92D56F76B}" destId="{1E52CE0F-EEA0-4DC2-A3A1-67C10C89BE8F}" srcOrd="7" destOrd="0" presId="urn:microsoft.com/office/officeart/2005/8/layout/vList5"/>
    <dgm:cxn modelId="{B0C82CF8-DFA8-48B1-8DD8-9E9207E4D282}" type="presParOf" srcId="{89D34568-3E60-46E1-ADD6-20B92D56F76B}" destId="{DF0D698F-1B28-4DDF-8E9A-009E627C78F6}" srcOrd="8" destOrd="0" presId="urn:microsoft.com/office/officeart/2005/8/layout/vList5"/>
    <dgm:cxn modelId="{C00E06D9-9EBC-4A82-BDF7-FAC562E122E5}" type="presParOf" srcId="{DF0D698F-1B28-4DDF-8E9A-009E627C78F6}" destId="{D63D4EB4-6A58-4972-9722-A67FF4640869}" srcOrd="0" destOrd="0" presId="urn:microsoft.com/office/officeart/2005/8/layout/vList5"/>
    <dgm:cxn modelId="{7653A9E4-5C9F-4FC3-82B4-46378266C5F2}" type="presParOf" srcId="{DF0D698F-1B28-4DDF-8E9A-009E627C78F6}" destId="{D64A07C6-41A2-4804-B1E7-9118D62A7840}" srcOrd="1" destOrd="0" presId="urn:microsoft.com/office/officeart/2005/8/layout/vList5"/>
    <dgm:cxn modelId="{BA61630F-D299-4EB1-8BFD-730A9B4A8195}" type="presParOf" srcId="{89D34568-3E60-46E1-ADD6-20B92D56F76B}" destId="{D1E1449F-D9CE-4A28-B4B9-A758B087D3DD}" srcOrd="9" destOrd="0" presId="urn:microsoft.com/office/officeart/2005/8/layout/vList5"/>
    <dgm:cxn modelId="{24ACB404-D062-497A-B88C-65F800C37CF0}" type="presParOf" srcId="{89D34568-3E60-46E1-ADD6-20B92D56F76B}" destId="{F2014284-BE9A-41CD-833F-576BE2E85CF1}" srcOrd="10" destOrd="0" presId="urn:microsoft.com/office/officeart/2005/8/layout/vList5"/>
    <dgm:cxn modelId="{4C42928F-6906-4FEB-A147-DD5D62E01AF5}" type="presParOf" srcId="{F2014284-BE9A-41CD-833F-576BE2E85CF1}" destId="{441F5A83-9858-4ECA-AB8F-55FA1B6B8C83}" srcOrd="0" destOrd="0" presId="urn:microsoft.com/office/officeart/2005/8/layout/vList5"/>
    <dgm:cxn modelId="{663B6383-90BA-4555-9F12-B6B34417B7D7}" type="presParOf" srcId="{F2014284-BE9A-41CD-833F-576BE2E85CF1}" destId="{69DE87A3-5588-482D-95B3-5E1F3F6E68E9}" srcOrd="1" destOrd="0" presId="urn:microsoft.com/office/officeart/2005/8/layout/vList5"/>
    <dgm:cxn modelId="{19A0A11E-22F7-40D2-9FD7-F037233658ED}" type="presParOf" srcId="{89D34568-3E60-46E1-ADD6-20B92D56F76B}" destId="{6E888511-A64E-45CE-9120-FD67AA221FF8}" srcOrd="11" destOrd="0" presId="urn:microsoft.com/office/officeart/2005/8/layout/vList5"/>
    <dgm:cxn modelId="{3A5708B1-138A-4E27-B8AF-25BE5BA56100}" type="presParOf" srcId="{89D34568-3E60-46E1-ADD6-20B92D56F76B}" destId="{073A7926-4665-4B95-AE13-76125DB6A604}" srcOrd="12" destOrd="0" presId="urn:microsoft.com/office/officeart/2005/8/layout/vList5"/>
    <dgm:cxn modelId="{9F5705F0-F581-4DDF-AED9-5215860D8A0D}" type="presParOf" srcId="{073A7926-4665-4B95-AE13-76125DB6A604}" destId="{CC5D9A12-94F2-41E0-AD7C-6BCB45AD65B3}" srcOrd="0" destOrd="0" presId="urn:microsoft.com/office/officeart/2005/8/layout/vList5"/>
    <dgm:cxn modelId="{8EAADEFB-173D-403C-A3EC-CAB2807F24FB}" type="presParOf" srcId="{073A7926-4665-4B95-AE13-76125DB6A604}" destId="{A79CFEB8-1DE6-4B9B-90B0-E1DAA4B5691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2BEE53-C9D2-4090-B476-F9192549CCA5}">
      <dsp:nvSpPr>
        <dsp:cNvPr id="0" name=""/>
        <dsp:cNvSpPr/>
      </dsp:nvSpPr>
      <dsp:spPr>
        <a:xfrm>
          <a:off x="0" y="0"/>
          <a:ext cx="10464800" cy="1349374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solidFill>
                <a:srgbClr val="FFFF00"/>
              </a:solidFill>
            </a:rPr>
            <a:t>INTEGRATED SOLUTION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PRE-ADMISSION TO CERTIFICATION – ALL ASPECTS COVERED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EXTREMELY SIMPLE BUT PROCESS ORIENTED</a:t>
          </a:r>
        </a:p>
      </dsp:txBody>
      <dsp:txXfrm>
        <a:off x="2227897" y="0"/>
        <a:ext cx="8236902" cy="1349374"/>
      </dsp:txXfrm>
    </dsp:sp>
    <dsp:sp modelId="{BA2207F6-B018-48F5-9499-1373C1E13BE3}">
      <dsp:nvSpPr>
        <dsp:cNvPr id="0" name=""/>
        <dsp:cNvSpPr/>
      </dsp:nvSpPr>
      <dsp:spPr>
        <a:xfrm>
          <a:off x="395113" y="134937"/>
          <a:ext cx="1112408" cy="107950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4638DD-2C15-4104-9E70-2511B4A4164A}">
      <dsp:nvSpPr>
        <dsp:cNvPr id="0" name=""/>
        <dsp:cNvSpPr/>
      </dsp:nvSpPr>
      <dsp:spPr>
        <a:xfrm>
          <a:off x="0" y="1484312"/>
          <a:ext cx="10464800" cy="1349374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solidFill>
                <a:srgbClr val="FFFF00"/>
              </a:solidFill>
            </a:rPr>
            <a:t>INTERACTIVE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INDIVIDUAL ACCESS  ID FOR EVERY MEMBER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COMMUNICATION BETWEEN EACH OTHER</a:t>
          </a:r>
        </a:p>
      </dsp:txBody>
      <dsp:txXfrm>
        <a:off x="2227897" y="1484312"/>
        <a:ext cx="8236902" cy="1349374"/>
      </dsp:txXfrm>
    </dsp:sp>
    <dsp:sp modelId="{16C91B02-3A5C-4453-B888-BDB0DE6660AF}">
      <dsp:nvSpPr>
        <dsp:cNvPr id="0" name=""/>
        <dsp:cNvSpPr/>
      </dsp:nvSpPr>
      <dsp:spPr>
        <a:xfrm>
          <a:off x="395113" y="1619249"/>
          <a:ext cx="1112408" cy="107950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AD854D-42F0-47DF-B0FF-B1385C8A0506}">
      <dsp:nvSpPr>
        <dsp:cNvPr id="0" name=""/>
        <dsp:cNvSpPr/>
      </dsp:nvSpPr>
      <dsp:spPr>
        <a:xfrm>
          <a:off x="0" y="2968624"/>
          <a:ext cx="10464800" cy="1349374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solidFill>
                <a:srgbClr val="FFFF00"/>
              </a:solidFill>
            </a:rPr>
            <a:t>MODULAR APPROACH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OVER 37 DIFFERENT MODULES OF OPERATION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CAN BE ADOPTED IN PHASED MANNER</a:t>
          </a:r>
        </a:p>
      </dsp:txBody>
      <dsp:txXfrm>
        <a:off x="2227897" y="2968624"/>
        <a:ext cx="8236902" cy="1349374"/>
      </dsp:txXfrm>
    </dsp:sp>
    <dsp:sp modelId="{4489F86A-7FBA-460F-81D4-F1C24C0C349B}">
      <dsp:nvSpPr>
        <dsp:cNvPr id="0" name=""/>
        <dsp:cNvSpPr/>
      </dsp:nvSpPr>
      <dsp:spPr>
        <a:xfrm>
          <a:off x="395113" y="3103562"/>
          <a:ext cx="1112408" cy="107950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2BEE53-C9D2-4090-B476-F9192549CCA5}">
      <dsp:nvSpPr>
        <dsp:cNvPr id="0" name=""/>
        <dsp:cNvSpPr/>
      </dsp:nvSpPr>
      <dsp:spPr>
        <a:xfrm>
          <a:off x="0" y="0"/>
          <a:ext cx="10464800" cy="1349374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rgbClr val="FFFF00"/>
              </a:solidFill>
            </a:rPr>
            <a:t>EASY ACCESS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BROWSER BASED APPLICATION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ANYTIME ANYWHERE USE ON 24*7 BASIS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ACCESSIBLE THROUGH MULTIPLE DEVICES &amp; PLATFORMS</a:t>
          </a:r>
        </a:p>
      </dsp:txBody>
      <dsp:txXfrm>
        <a:off x="0" y="0"/>
        <a:ext cx="8236902" cy="1349374"/>
      </dsp:txXfrm>
    </dsp:sp>
    <dsp:sp modelId="{BA2207F6-B018-48F5-9499-1373C1E13BE3}">
      <dsp:nvSpPr>
        <dsp:cNvPr id="0" name=""/>
        <dsp:cNvSpPr/>
      </dsp:nvSpPr>
      <dsp:spPr>
        <a:xfrm>
          <a:off x="8921582" y="134937"/>
          <a:ext cx="1073458" cy="107950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4638DD-2C15-4104-9E70-2511B4A4164A}">
      <dsp:nvSpPr>
        <dsp:cNvPr id="0" name=""/>
        <dsp:cNvSpPr/>
      </dsp:nvSpPr>
      <dsp:spPr>
        <a:xfrm>
          <a:off x="0" y="1484312"/>
          <a:ext cx="10464800" cy="1349374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rgbClr val="FFFF00"/>
              </a:solidFill>
            </a:rPr>
            <a:t>LATEST TECHNOLOGY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BUILT ON MOST ROBUST PLATFORM USING RESPONSIVE TECHNOLOGY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HOSTED ON DEDICATED SERVERS WITH TRIPLE LAYER BACKUP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SUPPORTS MULTIPLE CHANNEL OF COMMUNICATION (SMS &amp; E-MAIL)</a:t>
          </a:r>
        </a:p>
      </dsp:txBody>
      <dsp:txXfrm>
        <a:off x="0" y="1484312"/>
        <a:ext cx="8236902" cy="1349374"/>
      </dsp:txXfrm>
    </dsp:sp>
    <dsp:sp modelId="{16C91B02-3A5C-4453-B888-BDB0DE6660AF}">
      <dsp:nvSpPr>
        <dsp:cNvPr id="0" name=""/>
        <dsp:cNvSpPr/>
      </dsp:nvSpPr>
      <dsp:spPr>
        <a:xfrm>
          <a:off x="8921582" y="1619249"/>
          <a:ext cx="1073458" cy="107950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AD854D-42F0-47DF-B0FF-B1385C8A0506}">
      <dsp:nvSpPr>
        <dsp:cNvPr id="0" name=""/>
        <dsp:cNvSpPr/>
      </dsp:nvSpPr>
      <dsp:spPr>
        <a:xfrm>
          <a:off x="0" y="2968624"/>
          <a:ext cx="10464800" cy="1349374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rgbClr val="FFFF00"/>
              </a:solidFill>
            </a:rPr>
            <a:t>EASE OF USE WITH EFFECTIVE PROTECTION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ROLE BASED ACCESS TO INDIVIDUAL THRU ADMIN ACCESS CONTROLS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READY AND EASY ACCESS TO MULTIPLE YEAR DATA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EXTERNAL DEVICE INTEGRATION ( BARCODE, ACCESS CARD, ONLINE PAYMENTS)</a:t>
          </a:r>
        </a:p>
      </dsp:txBody>
      <dsp:txXfrm>
        <a:off x="0" y="2968624"/>
        <a:ext cx="8236902" cy="1349374"/>
      </dsp:txXfrm>
    </dsp:sp>
    <dsp:sp modelId="{4489F86A-7FBA-460F-81D4-F1C24C0C349B}">
      <dsp:nvSpPr>
        <dsp:cNvPr id="0" name=""/>
        <dsp:cNvSpPr/>
      </dsp:nvSpPr>
      <dsp:spPr>
        <a:xfrm>
          <a:off x="8921582" y="3103562"/>
          <a:ext cx="1073458" cy="107950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5737A8-2F26-4BC9-8578-B4BFD5B15E28}">
      <dsp:nvSpPr>
        <dsp:cNvPr id="0" name=""/>
        <dsp:cNvSpPr/>
      </dsp:nvSpPr>
      <dsp:spPr>
        <a:xfrm rot="5400000">
          <a:off x="5799255" y="-2528307"/>
          <a:ext cx="514113" cy="5700058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/>
            <a:t>Ensure regular support and off-line training</a:t>
          </a:r>
        </a:p>
      </dsp:txBody>
      <dsp:txXfrm rot="-5400000">
        <a:off x="3206283" y="89762"/>
        <a:ext cx="5674961" cy="463919"/>
      </dsp:txXfrm>
    </dsp:sp>
    <dsp:sp modelId="{89957F92-D41E-46A9-AA78-F0450FB84044}">
      <dsp:nvSpPr>
        <dsp:cNvPr id="0" name=""/>
        <dsp:cNvSpPr/>
      </dsp:nvSpPr>
      <dsp:spPr>
        <a:xfrm>
          <a:off x="0" y="400"/>
          <a:ext cx="3206283" cy="642642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Dedicated Coordinator</a:t>
          </a:r>
        </a:p>
      </dsp:txBody>
      <dsp:txXfrm>
        <a:off x="31371" y="31771"/>
        <a:ext cx="3143541" cy="579900"/>
      </dsp:txXfrm>
    </dsp:sp>
    <dsp:sp modelId="{6B6EF955-DD8D-48DD-BAE1-6FA6A52801C4}">
      <dsp:nvSpPr>
        <dsp:cNvPr id="0" name=""/>
        <dsp:cNvSpPr/>
      </dsp:nvSpPr>
      <dsp:spPr>
        <a:xfrm rot="5400000">
          <a:off x="5799255" y="-1853533"/>
          <a:ext cx="514113" cy="5700058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/>
            <a:t>Customization of reports as per school formats</a:t>
          </a:r>
        </a:p>
      </dsp:txBody>
      <dsp:txXfrm rot="-5400000">
        <a:off x="3206283" y="764536"/>
        <a:ext cx="5674961" cy="463919"/>
      </dsp:txXfrm>
    </dsp:sp>
    <dsp:sp modelId="{F6BE0E31-BFF8-4C49-ADE7-8FE110286EF8}">
      <dsp:nvSpPr>
        <dsp:cNvPr id="0" name=""/>
        <dsp:cNvSpPr/>
      </dsp:nvSpPr>
      <dsp:spPr>
        <a:xfrm>
          <a:off x="0" y="675175"/>
          <a:ext cx="3206283" cy="642642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Customization </a:t>
          </a:r>
        </a:p>
      </dsp:txBody>
      <dsp:txXfrm>
        <a:off x="31371" y="706546"/>
        <a:ext cx="3143541" cy="579900"/>
      </dsp:txXfrm>
    </dsp:sp>
    <dsp:sp modelId="{AC02EA09-B998-4E59-BA45-353912994F3F}">
      <dsp:nvSpPr>
        <dsp:cNvPr id="0" name=""/>
        <dsp:cNvSpPr/>
      </dsp:nvSpPr>
      <dsp:spPr>
        <a:xfrm rot="5400000">
          <a:off x="5799255" y="-1178758"/>
          <a:ext cx="514113" cy="5700058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/>
            <a:t>Initial data porting by </a:t>
          </a:r>
          <a:r>
            <a:rPr lang="en-US" sz="1600" b="1" kern="1200" dirty="0" err="1"/>
            <a:t>Innovasphere</a:t>
          </a:r>
          <a:r>
            <a:rPr lang="en-US" sz="1600" b="1" kern="1200" dirty="0"/>
            <a:t> team</a:t>
          </a:r>
        </a:p>
      </dsp:txBody>
      <dsp:txXfrm rot="-5400000">
        <a:off x="3206283" y="1439311"/>
        <a:ext cx="5674961" cy="463919"/>
      </dsp:txXfrm>
    </dsp:sp>
    <dsp:sp modelId="{EDD65ECD-2705-42FD-A7DA-D59666E9ED80}">
      <dsp:nvSpPr>
        <dsp:cNvPr id="0" name=""/>
        <dsp:cNvSpPr/>
      </dsp:nvSpPr>
      <dsp:spPr>
        <a:xfrm>
          <a:off x="0" y="1349949"/>
          <a:ext cx="3206283" cy="642642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Data Porting</a:t>
          </a:r>
        </a:p>
      </dsp:txBody>
      <dsp:txXfrm>
        <a:off x="31371" y="1381320"/>
        <a:ext cx="3143541" cy="579900"/>
      </dsp:txXfrm>
    </dsp:sp>
    <dsp:sp modelId="{B19220F2-206C-4C5D-9872-B81A4DF8EA1A}">
      <dsp:nvSpPr>
        <dsp:cNvPr id="0" name=""/>
        <dsp:cNvSpPr/>
      </dsp:nvSpPr>
      <dsp:spPr>
        <a:xfrm rot="5400000">
          <a:off x="5799255" y="-503984"/>
          <a:ext cx="514113" cy="5700058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/>
            <a:t>Videos with live data for easy understanding</a:t>
          </a:r>
        </a:p>
      </dsp:txBody>
      <dsp:txXfrm rot="-5400000">
        <a:off x="3206283" y="2114085"/>
        <a:ext cx="5674961" cy="463919"/>
      </dsp:txXfrm>
    </dsp:sp>
    <dsp:sp modelId="{ACCFA992-6EB9-4B80-9AE9-F795F0EF4817}">
      <dsp:nvSpPr>
        <dsp:cNvPr id="0" name=""/>
        <dsp:cNvSpPr/>
      </dsp:nvSpPr>
      <dsp:spPr>
        <a:xfrm>
          <a:off x="0" y="2024723"/>
          <a:ext cx="3206283" cy="642642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Training</a:t>
          </a:r>
        </a:p>
      </dsp:txBody>
      <dsp:txXfrm>
        <a:off x="31371" y="2056094"/>
        <a:ext cx="3143541" cy="579900"/>
      </dsp:txXfrm>
    </dsp:sp>
    <dsp:sp modelId="{D64A07C6-41A2-4804-B1E7-9118D62A7840}">
      <dsp:nvSpPr>
        <dsp:cNvPr id="0" name=""/>
        <dsp:cNvSpPr/>
      </dsp:nvSpPr>
      <dsp:spPr>
        <a:xfrm rot="5400000">
          <a:off x="5799255" y="170789"/>
          <a:ext cx="514113" cy="5700058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 err="1"/>
            <a:t>Customisation</a:t>
          </a:r>
          <a:r>
            <a:rPr lang="en-US" sz="1600" b="1" kern="1200" dirty="0"/>
            <a:t> suiting institute’s requirement</a:t>
          </a:r>
        </a:p>
      </dsp:txBody>
      <dsp:txXfrm rot="-5400000">
        <a:off x="3206283" y="2788859"/>
        <a:ext cx="5674961" cy="463919"/>
      </dsp:txXfrm>
    </dsp:sp>
    <dsp:sp modelId="{D63D4EB4-6A58-4972-9722-A67FF4640869}">
      <dsp:nvSpPr>
        <dsp:cNvPr id="0" name=""/>
        <dsp:cNvSpPr/>
      </dsp:nvSpPr>
      <dsp:spPr>
        <a:xfrm>
          <a:off x="0" y="2699498"/>
          <a:ext cx="3206283" cy="642642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Implementation and Review</a:t>
          </a:r>
        </a:p>
      </dsp:txBody>
      <dsp:txXfrm>
        <a:off x="31371" y="2730869"/>
        <a:ext cx="3143541" cy="579900"/>
      </dsp:txXfrm>
    </dsp:sp>
    <dsp:sp modelId="{69DE87A3-5588-482D-95B3-5E1F3F6E68E9}">
      <dsp:nvSpPr>
        <dsp:cNvPr id="0" name=""/>
        <dsp:cNvSpPr/>
      </dsp:nvSpPr>
      <dsp:spPr>
        <a:xfrm rot="5400000">
          <a:off x="5799255" y="845564"/>
          <a:ext cx="514113" cy="5700058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/>
            <a:t>Regular updates &amp; feature additions in application</a:t>
          </a:r>
        </a:p>
      </dsp:txBody>
      <dsp:txXfrm rot="-5400000">
        <a:off x="3206283" y="3463634"/>
        <a:ext cx="5674961" cy="463919"/>
      </dsp:txXfrm>
    </dsp:sp>
    <dsp:sp modelId="{441F5A83-9858-4ECA-AB8F-55FA1B6B8C83}">
      <dsp:nvSpPr>
        <dsp:cNvPr id="0" name=""/>
        <dsp:cNvSpPr/>
      </dsp:nvSpPr>
      <dsp:spPr>
        <a:xfrm>
          <a:off x="0" y="3374272"/>
          <a:ext cx="3206283" cy="642642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Continuous Up-gradation</a:t>
          </a:r>
        </a:p>
      </dsp:txBody>
      <dsp:txXfrm>
        <a:off x="31371" y="3405643"/>
        <a:ext cx="3143541" cy="579900"/>
      </dsp:txXfrm>
    </dsp:sp>
    <dsp:sp modelId="{A79CFEB8-1DE6-4B9B-90B0-E1DAA4B5691F}">
      <dsp:nvSpPr>
        <dsp:cNvPr id="0" name=""/>
        <dsp:cNvSpPr/>
      </dsp:nvSpPr>
      <dsp:spPr>
        <a:xfrm rot="5400000">
          <a:off x="5799255" y="1520338"/>
          <a:ext cx="514113" cy="5700058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/>
            <a:t>Frequent training and guidance online</a:t>
          </a:r>
        </a:p>
      </dsp:txBody>
      <dsp:txXfrm rot="-5400000">
        <a:off x="3206283" y="4138408"/>
        <a:ext cx="5674961" cy="463919"/>
      </dsp:txXfrm>
    </dsp:sp>
    <dsp:sp modelId="{CC5D9A12-94F2-41E0-AD7C-6BCB45AD65B3}">
      <dsp:nvSpPr>
        <dsp:cNvPr id="0" name=""/>
        <dsp:cNvSpPr/>
      </dsp:nvSpPr>
      <dsp:spPr>
        <a:xfrm>
          <a:off x="0" y="4049046"/>
          <a:ext cx="3206283" cy="642642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Regular Handholding and Training</a:t>
          </a:r>
        </a:p>
      </dsp:txBody>
      <dsp:txXfrm>
        <a:off x="31371" y="4080417"/>
        <a:ext cx="3143541" cy="5799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2BCAFC7A-71DD-4C2C-B63D-60FDC7DD5449}" type="datetimeFigureOut">
              <a:rPr lang="en-US" smtClean="0"/>
              <a:pPr/>
              <a:t>12/2/2024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DA6FC261-E491-4C42-A663-B95247CC46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0316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D85ECAFD-F005-4163-B10D-85806DC43F93}" type="datetimeFigureOut">
              <a:rPr lang="en-US" smtClean="0"/>
              <a:pPr/>
              <a:t>12/2/2024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333E963C-1534-4F8D-B2A7-66D81AA259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850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926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0579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F34DE-28D9-4350-A20D-E6BB4EAE787B}" type="slidenum">
              <a:rPr lang="en-IN" smtClean="0"/>
              <a:pPr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49743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843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843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72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ogin-bg.png"/>
          <p:cNvPicPr>
            <a:picLocks noChangeAspect="1"/>
          </p:cNvPicPr>
          <p:nvPr userDrawn="1"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50068" t="12346"/>
          <a:stretch>
            <a:fillRect/>
          </a:stretch>
        </p:blipFill>
        <p:spPr>
          <a:xfrm>
            <a:off x="6030096" y="1210962"/>
            <a:ext cx="6087762" cy="55660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pPr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12/2/2024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04391" y="6186085"/>
            <a:ext cx="1661028" cy="5112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12/2/2024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04391" y="6186085"/>
            <a:ext cx="1661028" cy="5112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12/2/2024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400" cap="small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  <p:pic>
        <p:nvPicPr>
          <p:cNvPr id="13" name="Picture 12" descr="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04391" y="6186085"/>
            <a:ext cx="1661028" cy="5112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12/2/2024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3276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12/2/2024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574801" y="4953000"/>
            <a:ext cx="7999315" cy="1074057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0" i="0" kern="1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4033" y="331651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  <p:pic>
        <p:nvPicPr>
          <p:cNvPr id="10" name="Picture 9" descr="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04391" y="6186085"/>
            <a:ext cx="1661028" cy="5112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12/2/2024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54953" y="3848610"/>
            <a:ext cx="8825659" cy="588517"/>
          </a:xfrm>
        </p:spPr>
        <p:txBody>
          <a:bodyPr anchor="b">
            <a:normAutofit/>
          </a:bodyPr>
          <a:lstStyle>
            <a:lvl1pPr marL="0" indent="0" algn="l" defTabSz="457200" rtl="0" eaLnBrk="1" latinLnBrk="0" hangingPunct="1">
              <a:buNone/>
              <a:defRPr lang="en-US" sz="3600" b="0" i="0" kern="1200" cap="none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04391" y="6186085"/>
            <a:ext cx="1661028" cy="5112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12/2/2024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" name="Picture 14" descr="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04391" y="6186085"/>
            <a:ext cx="1661028" cy="5112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30" name="Picture Placeholder 2"/>
          <p:cNvSpPr>
            <a:spLocks noGrp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31" name="Picture Placeholder 2"/>
          <p:cNvSpPr>
            <a:spLocks noGrp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12/2/2024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12/2/2024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430213"/>
            <a:ext cx="7423149" cy="5826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12/2/2024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1292483" y="1790701"/>
            <a:ext cx="990599" cy="304799"/>
          </a:xfrm>
        </p:spPr>
        <p:txBody>
          <a:bodyPr/>
          <a:lstStyle/>
          <a:p>
            <a:fld id="{4509A250-FF31-4206-8172-F9D3106AACB1}" type="datetimeFigureOut">
              <a:rPr lang="en-US" smtClean="0"/>
              <a:pPr/>
              <a:t>12/2/2024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04391" y="6186085"/>
            <a:ext cx="1661028" cy="5112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9838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pPr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pPr/>
              <a:t>12/2/2024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04391" y="6186085"/>
            <a:ext cx="1661028" cy="5112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pPr/>
              <a:t>12/2/2024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04391" y="6186085"/>
            <a:ext cx="1661028" cy="5112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12/2/2024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04391" y="6186085"/>
            <a:ext cx="1661028" cy="5112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12/2/2024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04391" y="6186085"/>
            <a:ext cx="1661028" cy="5112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12/2/2024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04391" y="6186085"/>
            <a:ext cx="1661028" cy="5112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12/2/2024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04391" y="6186085"/>
            <a:ext cx="1661028" cy="5112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1292460" y="517955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pPr/>
              <a:t>12/2/2024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3" r:id="rId14"/>
    <p:sldLayoutId id="2147483665" r:id="rId15"/>
    <p:sldLayoutId id="2147483669" r:id="rId16"/>
    <p:sldLayoutId id="2147483670" r:id="rId17"/>
    <p:sldLayoutId id="2147483658" r:id="rId18"/>
    <p:sldLayoutId id="2147483659" r:id="rId19"/>
    <p:sldLayoutId id="2147483671" r:id="rId2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novaecampus.com/" TargetMode="Externa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4.png"/><Relationship Id="rId7" Type="http://schemas.openxmlformats.org/officeDocument/2006/relationships/diagramColors" Target="../diagrams/colors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/>
          </p:cNvSpPr>
          <p:nvPr>
            <p:ph type="subTitle" idx="1"/>
          </p:nvPr>
        </p:nvSpPr>
        <p:spPr>
          <a:xfrm>
            <a:off x="846037" y="4394321"/>
            <a:ext cx="5184060" cy="861420"/>
          </a:xfrm>
        </p:spPr>
        <p:txBody>
          <a:bodyPr/>
          <a:lstStyle/>
          <a:p>
            <a:r>
              <a:rPr lang="en-US" dirty="0"/>
              <a:t>perfect </a:t>
            </a:r>
            <a:r>
              <a:rPr lang="en-US" dirty="0" err="1"/>
              <a:t>erp</a:t>
            </a:r>
            <a:r>
              <a:rPr lang="en-US" dirty="0"/>
              <a:t> solution for managing</a:t>
            </a:r>
          </a:p>
          <a:p>
            <a:r>
              <a:rPr lang="en-US" dirty="0"/>
              <a:t>colleges &amp; universities</a:t>
            </a:r>
          </a:p>
        </p:txBody>
      </p:sp>
      <p:pic>
        <p:nvPicPr>
          <p:cNvPr id="7" name="Picture 6" descr="logo_NE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956" y="1371602"/>
            <a:ext cx="4540310" cy="1397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4"/>
          <p:cNvGrpSpPr/>
          <p:nvPr/>
        </p:nvGrpSpPr>
        <p:grpSpPr>
          <a:xfrm>
            <a:off x="7562335" y="4050995"/>
            <a:ext cx="3657608" cy="509431"/>
            <a:chOff x="5935531" y="2149547"/>
            <a:chExt cx="2933319" cy="509431"/>
          </a:xfrm>
          <a:solidFill>
            <a:srgbClr val="FF7C25"/>
          </a:solidFill>
        </p:grpSpPr>
        <p:sp>
          <p:nvSpPr>
            <p:cNvPr id="36" name="Rectangle 35"/>
            <p:cNvSpPr/>
            <p:nvPr/>
          </p:nvSpPr>
          <p:spPr>
            <a:xfrm>
              <a:off x="5935531" y="2149547"/>
              <a:ext cx="2695074" cy="50943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7" name="Hexagon 36"/>
            <p:cNvSpPr/>
            <p:nvPr/>
          </p:nvSpPr>
          <p:spPr>
            <a:xfrm>
              <a:off x="8292129" y="2155676"/>
              <a:ext cx="576721" cy="503302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3" name="Group 12"/>
          <p:cNvGrpSpPr/>
          <p:nvPr/>
        </p:nvGrpSpPr>
        <p:grpSpPr>
          <a:xfrm>
            <a:off x="4885427" y="2233769"/>
            <a:ext cx="2382848" cy="2390462"/>
            <a:chOff x="3168127" y="1748760"/>
            <a:chExt cx="2780450" cy="2780450"/>
          </a:xfrm>
        </p:grpSpPr>
        <p:sp>
          <p:nvSpPr>
            <p:cNvPr id="7" name="Oval 6"/>
            <p:cNvSpPr/>
            <p:nvPr/>
          </p:nvSpPr>
          <p:spPr>
            <a:xfrm>
              <a:off x="3168127" y="1748760"/>
              <a:ext cx="2780450" cy="2780450"/>
            </a:xfrm>
            <a:prstGeom prst="ellipse">
              <a:avLst/>
            </a:prstGeom>
            <a:noFill/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" name="Oval 5"/>
            <p:cNvSpPr/>
            <p:nvPr/>
          </p:nvSpPr>
          <p:spPr>
            <a:xfrm>
              <a:off x="3875964" y="2456597"/>
              <a:ext cx="1364776" cy="1364776"/>
            </a:xfrm>
            <a:prstGeom prst="ellips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8" name="Down Arrow 7"/>
            <p:cNvSpPr/>
            <p:nvPr/>
          </p:nvSpPr>
          <p:spPr>
            <a:xfrm rot="13202172">
              <a:off x="5048552" y="2114733"/>
              <a:ext cx="279615" cy="466533"/>
            </a:xfrm>
            <a:prstGeom prst="downArrow">
              <a:avLst/>
            </a:prstGeom>
            <a:solidFill>
              <a:srgbClr val="00A1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0" name="Down Arrow 9"/>
            <p:cNvSpPr/>
            <p:nvPr/>
          </p:nvSpPr>
          <p:spPr>
            <a:xfrm rot="18827444">
              <a:off x="5152112" y="3603452"/>
              <a:ext cx="279615" cy="466533"/>
            </a:xfrm>
            <a:prstGeom prst="downArrow">
              <a:avLst/>
            </a:prstGeom>
            <a:solidFill>
              <a:srgbClr val="FF7C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1" name="Down Arrow 10"/>
            <p:cNvSpPr/>
            <p:nvPr/>
          </p:nvSpPr>
          <p:spPr>
            <a:xfrm rot="8397828" flipH="1">
              <a:off x="3749614" y="2139993"/>
              <a:ext cx="279615" cy="466533"/>
            </a:xfrm>
            <a:prstGeom prst="downArrow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2" name="Down Arrow 11"/>
            <p:cNvSpPr/>
            <p:nvPr/>
          </p:nvSpPr>
          <p:spPr>
            <a:xfrm rot="2815757" flipH="1">
              <a:off x="3650061" y="3588106"/>
              <a:ext cx="279615" cy="466533"/>
            </a:xfrm>
            <a:prstGeom prst="downArrow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4" name="Group 16"/>
          <p:cNvGrpSpPr/>
          <p:nvPr/>
        </p:nvGrpSpPr>
        <p:grpSpPr>
          <a:xfrm>
            <a:off x="7574692" y="2149548"/>
            <a:ext cx="3657608" cy="509431"/>
            <a:chOff x="5935531" y="2149547"/>
            <a:chExt cx="2933319" cy="509431"/>
          </a:xfrm>
        </p:grpSpPr>
        <p:sp>
          <p:nvSpPr>
            <p:cNvPr id="14" name="Rectangle 13"/>
            <p:cNvSpPr/>
            <p:nvPr/>
          </p:nvSpPr>
          <p:spPr>
            <a:xfrm>
              <a:off x="5935531" y="2149547"/>
              <a:ext cx="2695074" cy="509431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6" name="Hexagon 15"/>
            <p:cNvSpPr/>
            <p:nvPr/>
          </p:nvSpPr>
          <p:spPr>
            <a:xfrm>
              <a:off x="8292129" y="2155676"/>
              <a:ext cx="576721" cy="503302"/>
            </a:xfrm>
            <a:prstGeom prst="hexagon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9" name="Group 20"/>
          <p:cNvGrpSpPr/>
          <p:nvPr/>
        </p:nvGrpSpPr>
        <p:grpSpPr>
          <a:xfrm flipH="1">
            <a:off x="765464" y="2149548"/>
            <a:ext cx="3584024" cy="509431"/>
            <a:chOff x="5935531" y="2149547"/>
            <a:chExt cx="2933319" cy="509431"/>
          </a:xfrm>
          <a:solidFill>
            <a:srgbClr val="FFC000"/>
          </a:solidFill>
        </p:grpSpPr>
        <p:sp>
          <p:nvSpPr>
            <p:cNvPr id="22" name="Rectangle 21"/>
            <p:cNvSpPr/>
            <p:nvPr/>
          </p:nvSpPr>
          <p:spPr>
            <a:xfrm>
              <a:off x="5935531" y="2149547"/>
              <a:ext cx="2695074" cy="50943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3" name="Hexagon 22"/>
            <p:cNvSpPr/>
            <p:nvPr/>
          </p:nvSpPr>
          <p:spPr>
            <a:xfrm>
              <a:off x="8292129" y="2155676"/>
              <a:ext cx="576721" cy="503302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3" name="Group 23"/>
          <p:cNvGrpSpPr/>
          <p:nvPr/>
        </p:nvGrpSpPr>
        <p:grpSpPr>
          <a:xfrm flipH="1">
            <a:off x="716127" y="4050995"/>
            <a:ext cx="3584024" cy="509431"/>
            <a:chOff x="5935531" y="2149547"/>
            <a:chExt cx="2933319" cy="509431"/>
          </a:xfrm>
          <a:solidFill>
            <a:srgbClr val="92D050"/>
          </a:solidFill>
        </p:grpSpPr>
        <p:sp>
          <p:nvSpPr>
            <p:cNvPr id="25" name="Rectangle 24"/>
            <p:cNvSpPr/>
            <p:nvPr/>
          </p:nvSpPr>
          <p:spPr>
            <a:xfrm>
              <a:off x="5935531" y="2149547"/>
              <a:ext cx="2695074" cy="50943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6" name="Hexagon 25"/>
            <p:cNvSpPr/>
            <p:nvPr/>
          </p:nvSpPr>
          <p:spPr>
            <a:xfrm>
              <a:off x="8292129" y="2155676"/>
              <a:ext cx="576721" cy="503302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1333355" y="2235219"/>
            <a:ext cx="2436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+mj-lt"/>
              </a:rPr>
              <a:t>LEAD MANAGEMENT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42551" y="2762447"/>
            <a:ext cx="3855308" cy="121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400" dirty="0"/>
              <a:t>Track every enquiry to the source to improve marketing spend efficacy.  Follow-up on prospect candidates to final admission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019032" y="2210505"/>
            <a:ext cx="2523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+mj-lt"/>
              </a:rPr>
              <a:t>ADMISSION PROCESS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7600092" y="2750090"/>
            <a:ext cx="3855308" cy="932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400" dirty="0"/>
              <a:t>Direct Admission or through interview/test, </a:t>
            </a:r>
          </a:p>
          <a:p>
            <a:pPr>
              <a:lnSpc>
                <a:spcPct val="130000"/>
              </a:lnSpc>
            </a:pPr>
            <a:r>
              <a:rPr lang="en-US" sz="1400" dirty="0" err="1"/>
              <a:t>eCAMPUS</a:t>
            </a:r>
            <a:r>
              <a:rPr lang="en-US" sz="1400" dirty="0"/>
              <a:t> provides easy solution to all the </a:t>
            </a:r>
          </a:p>
          <a:p>
            <a:pPr>
              <a:lnSpc>
                <a:spcPct val="130000"/>
              </a:lnSpc>
            </a:pPr>
            <a:r>
              <a:rPr lang="en-US" sz="1400" dirty="0"/>
              <a:t>options on admission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232882" y="4171332"/>
            <a:ext cx="2183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+mj-lt"/>
              </a:rPr>
              <a:t>WEBSITE CONTROL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40923" y="4724985"/>
            <a:ext cx="3855308" cy="932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400" dirty="0"/>
              <a:t>Maintain the website with latest updates</a:t>
            </a:r>
          </a:p>
          <a:p>
            <a:pPr>
              <a:lnSpc>
                <a:spcPct val="130000"/>
              </a:lnSpc>
            </a:pPr>
            <a:r>
              <a:rPr lang="en-US" sz="1400" dirty="0"/>
              <a:t>through automatic “update control” panels on </a:t>
            </a:r>
            <a:r>
              <a:rPr lang="en-US" sz="1400" dirty="0" err="1"/>
              <a:t>eCAMPUS</a:t>
            </a:r>
            <a:endParaRPr lang="en-US" sz="1400" dirty="0"/>
          </a:p>
        </p:txBody>
      </p:sp>
      <p:sp>
        <p:nvSpPr>
          <p:cNvPr id="33" name="TextBox 32"/>
          <p:cNvSpPr txBox="1"/>
          <p:nvPr/>
        </p:nvSpPr>
        <p:spPr>
          <a:xfrm>
            <a:off x="8005060" y="4146618"/>
            <a:ext cx="2622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+mj-lt"/>
              </a:rPr>
              <a:t>FACILITY ALLOCATION</a:t>
            </a:r>
          </a:p>
        </p:txBody>
      </p:sp>
      <p:sp>
        <p:nvSpPr>
          <p:cNvPr id="34" name="Rectangle 33"/>
          <p:cNvSpPr/>
          <p:nvPr/>
        </p:nvSpPr>
        <p:spPr>
          <a:xfrm>
            <a:off x="7587049" y="4724985"/>
            <a:ext cx="4164227" cy="932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400" dirty="0"/>
              <a:t>Follow-up the admission to complete other</a:t>
            </a:r>
          </a:p>
          <a:p>
            <a:pPr>
              <a:lnSpc>
                <a:spcPct val="130000"/>
              </a:lnSpc>
            </a:pPr>
            <a:r>
              <a:rPr lang="en-US" sz="1400" dirty="0"/>
              <a:t>formalities like Hostel Allocation, ID card issue</a:t>
            </a:r>
          </a:p>
          <a:p>
            <a:pPr>
              <a:lnSpc>
                <a:spcPct val="130000"/>
              </a:lnSpc>
            </a:pPr>
            <a:r>
              <a:rPr lang="en-US" sz="1400" dirty="0"/>
              <a:t>Transport allocation directly on </a:t>
            </a:r>
            <a:r>
              <a:rPr lang="en-US" sz="1400" dirty="0" err="1"/>
              <a:t>eCAMPUS</a:t>
            </a:r>
            <a:endParaRPr lang="en-US" sz="1400" dirty="0"/>
          </a:p>
        </p:txBody>
      </p:sp>
      <p:sp>
        <p:nvSpPr>
          <p:cNvPr id="51" name="Title 5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ADMISSIONS</a:t>
            </a:r>
          </a:p>
        </p:txBody>
      </p:sp>
      <p:sp>
        <p:nvSpPr>
          <p:cNvPr id="52" name="Oval 51"/>
          <p:cNvSpPr/>
          <p:nvPr/>
        </p:nvSpPr>
        <p:spPr>
          <a:xfrm>
            <a:off x="5643691" y="3002691"/>
            <a:ext cx="818903" cy="779773"/>
          </a:xfrm>
          <a:prstGeom prst="ellipse">
            <a:avLst/>
          </a:prstGeom>
          <a:blipFill rotWithShape="0">
            <a:blip r:embed="rId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789292460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Screenshot – Student Addition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842" y="1445741"/>
            <a:ext cx="9630269" cy="4899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4"/>
          <p:cNvGrpSpPr/>
          <p:nvPr/>
        </p:nvGrpSpPr>
        <p:grpSpPr>
          <a:xfrm>
            <a:off x="7562335" y="4050995"/>
            <a:ext cx="3657608" cy="509431"/>
            <a:chOff x="5935531" y="2149547"/>
            <a:chExt cx="2933319" cy="509431"/>
          </a:xfrm>
          <a:solidFill>
            <a:srgbClr val="FF7C25"/>
          </a:solidFill>
        </p:grpSpPr>
        <p:sp>
          <p:nvSpPr>
            <p:cNvPr id="36" name="Rectangle 35"/>
            <p:cNvSpPr/>
            <p:nvPr/>
          </p:nvSpPr>
          <p:spPr>
            <a:xfrm>
              <a:off x="5935531" y="2149547"/>
              <a:ext cx="2695074" cy="50943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7" name="Hexagon 36"/>
            <p:cNvSpPr/>
            <p:nvPr/>
          </p:nvSpPr>
          <p:spPr>
            <a:xfrm>
              <a:off x="8292129" y="2155676"/>
              <a:ext cx="576721" cy="503302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3" name="Group 12"/>
          <p:cNvGrpSpPr/>
          <p:nvPr/>
        </p:nvGrpSpPr>
        <p:grpSpPr>
          <a:xfrm>
            <a:off x="4885427" y="2233769"/>
            <a:ext cx="2382848" cy="2390462"/>
            <a:chOff x="3168127" y="1748760"/>
            <a:chExt cx="2780450" cy="2780450"/>
          </a:xfrm>
        </p:grpSpPr>
        <p:sp>
          <p:nvSpPr>
            <p:cNvPr id="7" name="Oval 6"/>
            <p:cNvSpPr/>
            <p:nvPr/>
          </p:nvSpPr>
          <p:spPr>
            <a:xfrm>
              <a:off x="3168127" y="1748760"/>
              <a:ext cx="2780450" cy="2780450"/>
            </a:xfrm>
            <a:prstGeom prst="ellipse">
              <a:avLst/>
            </a:prstGeom>
            <a:noFill/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" name="Oval 5"/>
            <p:cNvSpPr/>
            <p:nvPr/>
          </p:nvSpPr>
          <p:spPr>
            <a:xfrm>
              <a:off x="3875964" y="2456597"/>
              <a:ext cx="1364776" cy="1364776"/>
            </a:xfrm>
            <a:prstGeom prst="ellips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8" name="Down Arrow 7"/>
            <p:cNvSpPr/>
            <p:nvPr/>
          </p:nvSpPr>
          <p:spPr>
            <a:xfrm rot="13202172">
              <a:off x="5048552" y="2114733"/>
              <a:ext cx="279615" cy="466533"/>
            </a:xfrm>
            <a:prstGeom prst="downArrow">
              <a:avLst/>
            </a:prstGeom>
            <a:solidFill>
              <a:srgbClr val="00A1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0" name="Down Arrow 9"/>
            <p:cNvSpPr/>
            <p:nvPr/>
          </p:nvSpPr>
          <p:spPr>
            <a:xfrm rot="18827444">
              <a:off x="5152112" y="3603452"/>
              <a:ext cx="279615" cy="466533"/>
            </a:xfrm>
            <a:prstGeom prst="downArrow">
              <a:avLst/>
            </a:prstGeom>
            <a:solidFill>
              <a:srgbClr val="FF7C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1" name="Down Arrow 10"/>
            <p:cNvSpPr/>
            <p:nvPr/>
          </p:nvSpPr>
          <p:spPr>
            <a:xfrm rot="8397828" flipH="1">
              <a:off x="3749614" y="2139993"/>
              <a:ext cx="279615" cy="466533"/>
            </a:xfrm>
            <a:prstGeom prst="downArrow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2" name="Down Arrow 11"/>
            <p:cNvSpPr/>
            <p:nvPr/>
          </p:nvSpPr>
          <p:spPr>
            <a:xfrm rot="2815757" flipH="1">
              <a:off x="3650061" y="3588106"/>
              <a:ext cx="279615" cy="466533"/>
            </a:xfrm>
            <a:prstGeom prst="downArrow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4" name="Group 16"/>
          <p:cNvGrpSpPr/>
          <p:nvPr/>
        </p:nvGrpSpPr>
        <p:grpSpPr>
          <a:xfrm>
            <a:off x="7574692" y="2149548"/>
            <a:ext cx="3657608" cy="509431"/>
            <a:chOff x="5935531" y="2149547"/>
            <a:chExt cx="2933319" cy="509431"/>
          </a:xfrm>
        </p:grpSpPr>
        <p:sp>
          <p:nvSpPr>
            <p:cNvPr id="14" name="Rectangle 13"/>
            <p:cNvSpPr/>
            <p:nvPr/>
          </p:nvSpPr>
          <p:spPr>
            <a:xfrm>
              <a:off x="5935531" y="2149547"/>
              <a:ext cx="2695074" cy="509431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6" name="Hexagon 15"/>
            <p:cNvSpPr/>
            <p:nvPr/>
          </p:nvSpPr>
          <p:spPr>
            <a:xfrm>
              <a:off x="8292129" y="2155676"/>
              <a:ext cx="576721" cy="503302"/>
            </a:xfrm>
            <a:prstGeom prst="hexagon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5" name="Group 20"/>
          <p:cNvGrpSpPr/>
          <p:nvPr/>
        </p:nvGrpSpPr>
        <p:grpSpPr>
          <a:xfrm flipH="1">
            <a:off x="765464" y="2149548"/>
            <a:ext cx="3584024" cy="509431"/>
            <a:chOff x="5935531" y="2149547"/>
            <a:chExt cx="2933319" cy="509431"/>
          </a:xfrm>
          <a:solidFill>
            <a:srgbClr val="FFC000"/>
          </a:solidFill>
        </p:grpSpPr>
        <p:sp>
          <p:nvSpPr>
            <p:cNvPr id="22" name="Rectangle 21"/>
            <p:cNvSpPr/>
            <p:nvPr/>
          </p:nvSpPr>
          <p:spPr>
            <a:xfrm>
              <a:off x="5935531" y="2149547"/>
              <a:ext cx="2695074" cy="50943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3" name="Hexagon 22"/>
            <p:cNvSpPr/>
            <p:nvPr/>
          </p:nvSpPr>
          <p:spPr>
            <a:xfrm>
              <a:off x="8292129" y="2155676"/>
              <a:ext cx="576721" cy="503302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9" name="Group 23"/>
          <p:cNvGrpSpPr/>
          <p:nvPr/>
        </p:nvGrpSpPr>
        <p:grpSpPr>
          <a:xfrm flipH="1">
            <a:off x="716127" y="4050995"/>
            <a:ext cx="3584024" cy="509431"/>
            <a:chOff x="5935531" y="2149547"/>
            <a:chExt cx="2933319" cy="509431"/>
          </a:xfrm>
          <a:solidFill>
            <a:srgbClr val="92D050"/>
          </a:solidFill>
        </p:grpSpPr>
        <p:sp>
          <p:nvSpPr>
            <p:cNvPr id="25" name="Rectangle 24"/>
            <p:cNvSpPr/>
            <p:nvPr/>
          </p:nvSpPr>
          <p:spPr>
            <a:xfrm>
              <a:off x="5935531" y="2149547"/>
              <a:ext cx="2695074" cy="50943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6" name="Hexagon 25"/>
            <p:cNvSpPr/>
            <p:nvPr/>
          </p:nvSpPr>
          <p:spPr>
            <a:xfrm>
              <a:off x="8292129" y="2155676"/>
              <a:ext cx="576721" cy="503302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1333355" y="2235219"/>
            <a:ext cx="2491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+mj-lt"/>
              </a:rPr>
              <a:t>STAFF MANAGEMENT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42551" y="2762447"/>
            <a:ext cx="3855308" cy="932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400" dirty="0"/>
              <a:t>From recruitment to leave tracking and employee settlement, control all activities</a:t>
            </a:r>
          </a:p>
          <a:p>
            <a:pPr>
              <a:lnSpc>
                <a:spcPct val="130000"/>
              </a:lnSpc>
            </a:pPr>
            <a:r>
              <a:rPr lang="en-US" sz="1400" dirty="0"/>
              <a:t>under one roof.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019032" y="2210505"/>
            <a:ext cx="2130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+mj-lt"/>
              </a:rPr>
              <a:t>EVENT CALENDAR</a:t>
            </a:r>
          </a:p>
        </p:txBody>
      </p:sp>
      <p:sp>
        <p:nvSpPr>
          <p:cNvPr id="30" name="Rectangle 29"/>
          <p:cNvSpPr/>
          <p:nvPr/>
        </p:nvSpPr>
        <p:spPr>
          <a:xfrm>
            <a:off x="7600092" y="2750090"/>
            <a:ext cx="3855308" cy="932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400" dirty="0"/>
              <a:t>Complex event calendar, with departmental inputs automatically added and shared with entire team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84598" y="4134261"/>
            <a:ext cx="2795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+mj-lt"/>
              </a:rPr>
              <a:t>STUDENT MANAGEMENT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40923" y="4724985"/>
            <a:ext cx="3855308" cy="932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400" dirty="0"/>
              <a:t>Complete control of all student activities during the stay of the student in the campus / duration of the course.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005060" y="4146618"/>
            <a:ext cx="2234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+mj-lt"/>
              </a:rPr>
              <a:t>COMMUNICATION</a:t>
            </a:r>
          </a:p>
        </p:txBody>
      </p:sp>
      <p:sp>
        <p:nvSpPr>
          <p:cNvPr id="34" name="Rectangle 33"/>
          <p:cNvSpPr/>
          <p:nvPr/>
        </p:nvSpPr>
        <p:spPr>
          <a:xfrm>
            <a:off x="7587049" y="4724985"/>
            <a:ext cx="4164227" cy="932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400" dirty="0"/>
              <a:t>Automated and manual communication to entire community, in selected state or complete through email or SMS .</a:t>
            </a:r>
          </a:p>
        </p:txBody>
      </p:sp>
      <p:sp>
        <p:nvSpPr>
          <p:cNvPr id="51" name="Title 5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ADMINISTRATION</a:t>
            </a:r>
          </a:p>
        </p:txBody>
      </p:sp>
      <p:sp>
        <p:nvSpPr>
          <p:cNvPr id="52" name="Oval 51"/>
          <p:cNvSpPr/>
          <p:nvPr/>
        </p:nvSpPr>
        <p:spPr>
          <a:xfrm>
            <a:off x="5643691" y="3002691"/>
            <a:ext cx="818903" cy="779773"/>
          </a:xfrm>
          <a:prstGeom prst="ellipse">
            <a:avLst/>
          </a:prstGeom>
          <a:blipFill rotWithShape="0">
            <a:blip r:embed="rId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789292460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Screenshot – Interactive Calendar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6381" y="1489173"/>
            <a:ext cx="7374796" cy="5090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4"/>
          <p:cNvGrpSpPr/>
          <p:nvPr/>
        </p:nvGrpSpPr>
        <p:grpSpPr>
          <a:xfrm>
            <a:off x="7562335" y="4050995"/>
            <a:ext cx="3657608" cy="509431"/>
            <a:chOff x="5935531" y="2149547"/>
            <a:chExt cx="2933319" cy="509431"/>
          </a:xfrm>
          <a:solidFill>
            <a:srgbClr val="FF7C25"/>
          </a:solidFill>
        </p:grpSpPr>
        <p:sp>
          <p:nvSpPr>
            <p:cNvPr id="36" name="Rectangle 35"/>
            <p:cNvSpPr/>
            <p:nvPr/>
          </p:nvSpPr>
          <p:spPr>
            <a:xfrm>
              <a:off x="5935531" y="2149547"/>
              <a:ext cx="2695074" cy="50943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7" name="Hexagon 36"/>
            <p:cNvSpPr/>
            <p:nvPr/>
          </p:nvSpPr>
          <p:spPr>
            <a:xfrm>
              <a:off x="8292129" y="2155676"/>
              <a:ext cx="576721" cy="503302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3" name="Group 12"/>
          <p:cNvGrpSpPr/>
          <p:nvPr/>
        </p:nvGrpSpPr>
        <p:grpSpPr>
          <a:xfrm>
            <a:off x="4885427" y="2233769"/>
            <a:ext cx="2382848" cy="2390462"/>
            <a:chOff x="3168127" y="1748760"/>
            <a:chExt cx="2780450" cy="2780450"/>
          </a:xfrm>
        </p:grpSpPr>
        <p:sp>
          <p:nvSpPr>
            <p:cNvPr id="7" name="Oval 6"/>
            <p:cNvSpPr/>
            <p:nvPr/>
          </p:nvSpPr>
          <p:spPr>
            <a:xfrm>
              <a:off x="3168127" y="1748760"/>
              <a:ext cx="2780450" cy="2780450"/>
            </a:xfrm>
            <a:prstGeom prst="ellipse">
              <a:avLst/>
            </a:prstGeom>
            <a:noFill/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" name="Oval 5"/>
            <p:cNvSpPr/>
            <p:nvPr/>
          </p:nvSpPr>
          <p:spPr>
            <a:xfrm>
              <a:off x="3875964" y="2456597"/>
              <a:ext cx="1364776" cy="1364776"/>
            </a:xfrm>
            <a:prstGeom prst="ellips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8" name="Down Arrow 7"/>
            <p:cNvSpPr/>
            <p:nvPr/>
          </p:nvSpPr>
          <p:spPr>
            <a:xfrm rot="13202172">
              <a:off x="5048552" y="2114733"/>
              <a:ext cx="279615" cy="466533"/>
            </a:xfrm>
            <a:prstGeom prst="downArrow">
              <a:avLst/>
            </a:prstGeom>
            <a:solidFill>
              <a:srgbClr val="00A1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0" name="Down Arrow 9"/>
            <p:cNvSpPr/>
            <p:nvPr/>
          </p:nvSpPr>
          <p:spPr>
            <a:xfrm rot="18827444">
              <a:off x="5152112" y="3603452"/>
              <a:ext cx="279615" cy="466533"/>
            </a:xfrm>
            <a:prstGeom prst="downArrow">
              <a:avLst/>
            </a:prstGeom>
            <a:solidFill>
              <a:srgbClr val="FF7C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1" name="Down Arrow 10"/>
            <p:cNvSpPr/>
            <p:nvPr/>
          </p:nvSpPr>
          <p:spPr>
            <a:xfrm rot="8397828" flipH="1">
              <a:off x="3749614" y="2139993"/>
              <a:ext cx="279615" cy="466533"/>
            </a:xfrm>
            <a:prstGeom prst="downArrow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2" name="Down Arrow 11"/>
            <p:cNvSpPr/>
            <p:nvPr/>
          </p:nvSpPr>
          <p:spPr>
            <a:xfrm rot="2815757" flipH="1">
              <a:off x="3650061" y="3588106"/>
              <a:ext cx="279615" cy="466533"/>
            </a:xfrm>
            <a:prstGeom prst="downArrow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4" name="Group 16"/>
          <p:cNvGrpSpPr/>
          <p:nvPr/>
        </p:nvGrpSpPr>
        <p:grpSpPr>
          <a:xfrm>
            <a:off x="7574692" y="2149548"/>
            <a:ext cx="3657608" cy="509431"/>
            <a:chOff x="5935531" y="2149547"/>
            <a:chExt cx="2933319" cy="509431"/>
          </a:xfrm>
        </p:grpSpPr>
        <p:sp>
          <p:nvSpPr>
            <p:cNvPr id="14" name="Rectangle 13"/>
            <p:cNvSpPr/>
            <p:nvPr/>
          </p:nvSpPr>
          <p:spPr>
            <a:xfrm>
              <a:off x="5935531" y="2149547"/>
              <a:ext cx="2695074" cy="509431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6" name="Hexagon 15"/>
            <p:cNvSpPr/>
            <p:nvPr/>
          </p:nvSpPr>
          <p:spPr>
            <a:xfrm>
              <a:off x="8292129" y="2155676"/>
              <a:ext cx="576721" cy="503302"/>
            </a:xfrm>
            <a:prstGeom prst="hexagon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5" name="Group 20"/>
          <p:cNvGrpSpPr/>
          <p:nvPr/>
        </p:nvGrpSpPr>
        <p:grpSpPr>
          <a:xfrm flipH="1">
            <a:off x="765464" y="2149548"/>
            <a:ext cx="3584024" cy="509431"/>
            <a:chOff x="5935531" y="2149547"/>
            <a:chExt cx="2933319" cy="509431"/>
          </a:xfrm>
          <a:solidFill>
            <a:srgbClr val="FFC000"/>
          </a:solidFill>
        </p:grpSpPr>
        <p:sp>
          <p:nvSpPr>
            <p:cNvPr id="22" name="Rectangle 21"/>
            <p:cNvSpPr/>
            <p:nvPr/>
          </p:nvSpPr>
          <p:spPr>
            <a:xfrm>
              <a:off x="5935531" y="2149547"/>
              <a:ext cx="2695074" cy="50943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3" name="Hexagon 22"/>
            <p:cNvSpPr/>
            <p:nvPr/>
          </p:nvSpPr>
          <p:spPr>
            <a:xfrm>
              <a:off x="8292129" y="2155676"/>
              <a:ext cx="576721" cy="503302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9" name="Group 23"/>
          <p:cNvGrpSpPr/>
          <p:nvPr/>
        </p:nvGrpSpPr>
        <p:grpSpPr>
          <a:xfrm flipH="1">
            <a:off x="716127" y="4050995"/>
            <a:ext cx="3584024" cy="509431"/>
            <a:chOff x="5935531" y="2149547"/>
            <a:chExt cx="2933319" cy="509431"/>
          </a:xfrm>
          <a:solidFill>
            <a:srgbClr val="92D050"/>
          </a:solidFill>
        </p:grpSpPr>
        <p:sp>
          <p:nvSpPr>
            <p:cNvPr id="25" name="Rectangle 24"/>
            <p:cNvSpPr/>
            <p:nvPr/>
          </p:nvSpPr>
          <p:spPr>
            <a:xfrm>
              <a:off x="5935531" y="2149547"/>
              <a:ext cx="2695074" cy="50943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6" name="Hexagon 25"/>
            <p:cNvSpPr/>
            <p:nvPr/>
          </p:nvSpPr>
          <p:spPr>
            <a:xfrm>
              <a:off x="8292129" y="2155676"/>
              <a:ext cx="576721" cy="503302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1333355" y="2235219"/>
            <a:ext cx="1297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+mj-lt"/>
              </a:rPr>
              <a:t>TIMETABLE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42551" y="2762447"/>
            <a:ext cx="3855308" cy="932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400" dirty="0"/>
              <a:t>   Department and course-wise timetable,</a:t>
            </a:r>
          </a:p>
          <a:p>
            <a:pPr>
              <a:lnSpc>
                <a:spcPct val="130000"/>
              </a:lnSpc>
            </a:pPr>
            <a:r>
              <a:rPr lang="en-US" sz="1400" dirty="0"/>
              <a:t>   with provision for multiple faculty per</a:t>
            </a:r>
          </a:p>
          <a:p>
            <a:pPr>
              <a:lnSpc>
                <a:spcPct val="130000"/>
              </a:lnSpc>
            </a:pPr>
            <a:r>
              <a:rPr lang="en-US" sz="1400" dirty="0"/>
              <a:t>   subject.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833677" y="2210505"/>
            <a:ext cx="3215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+mj-lt"/>
              </a:rPr>
              <a:t>HOMEWORK / ASSIGNMENT</a:t>
            </a:r>
          </a:p>
        </p:txBody>
      </p:sp>
      <p:sp>
        <p:nvSpPr>
          <p:cNvPr id="30" name="Rectangle 29"/>
          <p:cNvSpPr/>
          <p:nvPr/>
        </p:nvSpPr>
        <p:spPr>
          <a:xfrm>
            <a:off x="7600092" y="2750090"/>
            <a:ext cx="3855308" cy="121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400" dirty="0"/>
              <a:t>Complete control on the student academic process, through effective provisioning of online assignments and tracking of the same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232882" y="4171332"/>
            <a:ext cx="1648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+mj-lt"/>
              </a:rPr>
              <a:t>EVALUATION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789207" y="4724985"/>
            <a:ext cx="3855308" cy="121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400" dirty="0"/>
              <a:t>Independent modules for setting  up of evaluation criteria, frequency, process and finally delivery of results to students, both online and offline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807352" y="4121904"/>
            <a:ext cx="3257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+mj-lt"/>
              </a:rPr>
              <a:t>CERTIFICATION &amp; ROLLOVER</a:t>
            </a:r>
          </a:p>
        </p:txBody>
      </p:sp>
      <p:sp>
        <p:nvSpPr>
          <p:cNvPr id="34" name="Rectangle 33"/>
          <p:cNvSpPr/>
          <p:nvPr/>
        </p:nvSpPr>
        <p:spPr>
          <a:xfrm>
            <a:off x="7587049" y="4724985"/>
            <a:ext cx="4164227" cy="121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400" dirty="0"/>
              <a:t>Final stage of the academic process, involving of actual issuance of progress report, followed by the rollover of student to next academic year or semester.</a:t>
            </a:r>
          </a:p>
        </p:txBody>
      </p:sp>
      <p:sp>
        <p:nvSpPr>
          <p:cNvPr id="51" name="Title 5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ACADEMICS</a:t>
            </a:r>
          </a:p>
        </p:txBody>
      </p:sp>
      <p:sp>
        <p:nvSpPr>
          <p:cNvPr id="52" name="Oval 51"/>
          <p:cNvSpPr/>
          <p:nvPr/>
        </p:nvSpPr>
        <p:spPr>
          <a:xfrm>
            <a:off x="5643691" y="3002691"/>
            <a:ext cx="818903" cy="779773"/>
          </a:xfrm>
          <a:prstGeom prst="ellipse">
            <a:avLst/>
          </a:prstGeom>
          <a:blipFill rotWithShape="0">
            <a:blip r:embed="rId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789292460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Screenshot – Student </a:t>
            </a:r>
            <a:r>
              <a:rPr lang="en-US" dirty="0" err="1"/>
              <a:t>HomePage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6809" y="1557311"/>
            <a:ext cx="8713602" cy="4851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4"/>
          <p:cNvGrpSpPr/>
          <p:nvPr/>
        </p:nvGrpSpPr>
        <p:grpSpPr>
          <a:xfrm>
            <a:off x="7562335" y="4050995"/>
            <a:ext cx="3657608" cy="509431"/>
            <a:chOff x="5935531" y="2149547"/>
            <a:chExt cx="2933319" cy="509431"/>
          </a:xfrm>
          <a:solidFill>
            <a:srgbClr val="FF7C25"/>
          </a:solidFill>
        </p:grpSpPr>
        <p:sp>
          <p:nvSpPr>
            <p:cNvPr id="36" name="Rectangle 35"/>
            <p:cNvSpPr/>
            <p:nvPr/>
          </p:nvSpPr>
          <p:spPr>
            <a:xfrm>
              <a:off x="5935531" y="2149547"/>
              <a:ext cx="2695074" cy="50943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7" name="Hexagon 36"/>
            <p:cNvSpPr/>
            <p:nvPr/>
          </p:nvSpPr>
          <p:spPr>
            <a:xfrm>
              <a:off x="8292129" y="2155676"/>
              <a:ext cx="576721" cy="503302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3" name="Group 12"/>
          <p:cNvGrpSpPr/>
          <p:nvPr/>
        </p:nvGrpSpPr>
        <p:grpSpPr>
          <a:xfrm>
            <a:off x="4885427" y="2233769"/>
            <a:ext cx="2382848" cy="2390462"/>
            <a:chOff x="3168127" y="1748760"/>
            <a:chExt cx="2780450" cy="2780450"/>
          </a:xfrm>
        </p:grpSpPr>
        <p:sp>
          <p:nvSpPr>
            <p:cNvPr id="7" name="Oval 6"/>
            <p:cNvSpPr/>
            <p:nvPr/>
          </p:nvSpPr>
          <p:spPr>
            <a:xfrm>
              <a:off x="3168127" y="1748760"/>
              <a:ext cx="2780450" cy="2780450"/>
            </a:xfrm>
            <a:prstGeom prst="ellipse">
              <a:avLst/>
            </a:prstGeom>
            <a:noFill/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" name="Oval 5"/>
            <p:cNvSpPr/>
            <p:nvPr/>
          </p:nvSpPr>
          <p:spPr>
            <a:xfrm>
              <a:off x="3875964" y="2456597"/>
              <a:ext cx="1364776" cy="1364776"/>
            </a:xfrm>
            <a:prstGeom prst="ellips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8" name="Down Arrow 7"/>
            <p:cNvSpPr/>
            <p:nvPr/>
          </p:nvSpPr>
          <p:spPr>
            <a:xfrm rot="13202172">
              <a:off x="5048552" y="2114733"/>
              <a:ext cx="279615" cy="466533"/>
            </a:xfrm>
            <a:prstGeom prst="downArrow">
              <a:avLst/>
            </a:prstGeom>
            <a:solidFill>
              <a:srgbClr val="00A1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0" name="Down Arrow 9"/>
            <p:cNvSpPr/>
            <p:nvPr/>
          </p:nvSpPr>
          <p:spPr>
            <a:xfrm rot="18827444">
              <a:off x="5152112" y="3603452"/>
              <a:ext cx="279615" cy="466533"/>
            </a:xfrm>
            <a:prstGeom prst="downArrow">
              <a:avLst/>
            </a:prstGeom>
            <a:solidFill>
              <a:srgbClr val="FF7C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1" name="Down Arrow 10"/>
            <p:cNvSpPr/>
            <p:nvPr/>
          </p:nvSpPr>
          <p:spPr>
            <a:xfrm rot="8397828" flipH="1">
              <a:off x="3749614" y="2139993"/>
              <a:ext cx="279615" cy="466533"/>
            </a:xfrm>
            <a:prstGeom prst="downArrow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2" name="Down Arrow 11"/>
            <p:cNvSpPr/>
            <p:nvPr/>
          </p:nvSpPr>
          <p:spPr>
            <a:xfrm rot="2815757" flipH="1">
              <a:off x="3650061" y="3588106"/>
              <a:ext cx="279615" cy="466533"/>
            </a:xfrm>
            <a:prstGeom prst="downArrow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4" name="Group 16"/>
          <p:cNvGrpSpPr/>
          <p:nvPr/>
        </p:nvGrpSpPr>
        <p:grpSpPr>
          <a:xfrm>
            <a:off x="7574692" y="2149548"/>
            <a:ext cx="3657608" cy="509431"/>
            <a:chOff x="5935531" y="2149547"/>
            <a:chExt cx="2933319" cy="509431"/>
          </a:xfrm>
        </p:grpSpPr>
        <p:sp>
          <p:nvSpPr>
            <p:cNvPr id="14" name="Rectangle 13"/>
            <p:cNvSpPr/>
            <p:nvPr/>
          </p:nvSpPr>
          <p:spPr>
            <a:xfrm>
              <a:off x="5935531" y="2149547"/>
              <a:ext cx="2695074" cy="509431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6" name="Hexagon 15"/>
            <p:cNvSpPr/>
            <p:nvPr/>
          </p:nvSpPr>
          <p:spPr>
            <a:xfrm>
              <a:off x="8292129" y="2155676"/>
              <a:ext cx="576721" cy="503302"/>
            </a:xfrm>
            <a:prstGeom prst="hexagon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5" name="Group 20"/>
          <p:cNvGrpSpPr/>
          <p:nvPr/>
        </p:nvGrpSpPr>
        <p:grpSpPr>
          <a:xfrm flipH="1">
            <a:off x="765464" y="2149548"/>
            <a:ext cx="3584024" cy="509431"/>
            <a:chOff x="5935531" y="2149547"/>
            <a:chExt cx="2933319" cy="509431"/>
          </a:xfrm>
          <a:solidFill>
            <a:srgbClr val="FFC000"/>
          </a:solidFill>
        </p:grpSpPr>
        <p:sp>
          <p:nvSpPr>
            <p:cNvPr id="22" name="Rectangle 21"/>
            <p:cNvSpPr/>
            <p:nvPr/>
          </p:nvSpPr>
          <p:spPr>
            <a:xfrm>
              <a:off x="5935531" y="2149547"/>
              <a:ext cx="2695074" cy="50943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3" name="Hexagon 22"/>
            <p:cNvSpPr/>
            <p:nvPr/>
          </p:nvSpPr>
          <p:spPr>
            <a:xfrm>
              <a:off x="8292129" y="2155676"/>
              <a:ext cx="576721" cy="503302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9" name="Group 23"/>
          <p:cNvGrpSpPr/>
          <p:nvPr/>
        </p:nvGrpSpPr>
        <p:grpSpPr>
          <a:xfrm flipH="1">
            <a:off x="716127" y="4050995"/>
            <a:ext cx="3584024" cy="509431"/>
            <a:chOff x="5935531" y="2149547"/>
            <a:chExt cx="2933319" cy="509431"/>
          </a:xfrm>
          <a:solidFill>
            <a:srgbClr val="92D050"/>
          </a:solidFill>
        </p:grpSpPr>
        <p:sp>
          <p:nvSpPr>
            <p:cNvPr id="25" name="Rectangle 24"/>
            <p:cNvSpPr/>
            <p:nvPr/>
          </p:nvSpPr>
          <p:spPr>
            <a:xfrm>
              <a:off x="5935531" y="2149547"/>
              <a:ext cx="2695074" cy="50943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6" name="Hexagon 25"/>
            <p:cNvSpPr/>
            <p:nvPr/>
          </p:nvSpPr>
          <p:spPr>
            <a:xfrm>
              <a:off x="8292129" y="2155676"/>
              <a:ext cx="576721" cy="503302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1333355" y="2235219"/>
            <a:ext cx="2233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+mj-lt"/>
              </a:rPr>
              <a:t>FEE MANAGEMENT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42551" y="2762447"/>
            <a:ext cx="3855308" cy="932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400" dirty="0"/>
              <a:t>Complete automation of fee management, including fee collection , both manually and through online process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019032" y="2210505"/>
            <a:ext cx="2510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+mj-lt"/>
              </a:rPr>
              <a:t>ASSET MANAGEMENT</a:t>
            </a:r>
          </a:p>
        </p:txBody>
      </p:sp>
      <p:sp>
        <p:nvSpPr>
          <p:cNvPr id="30" name="Rectangle 29"/>
          <p:cNvSpPr/>
          <p:nvPr/>
        </p:nvSpPr>
        <p:spPr>
          <a:xfrm>
            <a:off x="7600092" y="2750090"/>
            <a:ext cx="3855308" cy="121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400" dirty="0"/>
              <a:t>Complete control of all assets spread across the campus. Separate module for consumables, which is managed through Inventory Management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232882" y="4171332"/>
            <a:ext cx="2856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+mj-lt"/>
              </a:rPr>
              <a:t>PAYROLL MANAGEMENT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40923" y="4724985"/>
            <a:ext cx="3855308" cy="932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400" dirty="0"/>
              <a:t>Full control of staff salary, which is interlinked with the staff leave module, incentive module and staff loans module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005060" y="4146618"/>
            <a:ext cx="2428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+mj-lt"/>
              </a:rPr>
              <a:t>FINANCE CONTROLS</a:t>
            </a:r>
          </a:p>
        </p:txBody>
      </p:sp>
      <p:sp>
        <p:nvSpPr>
          <p:cNvPr id="34" name="Rectangle 33"/>
          <p:cNvSpPr/>
          <p:nvPr/>
        </p:nvSpPr>
        <p:spPr>
          <a:xfrm>
            <a:off x="7587049" y="4724985"/>
            <a:ext cx="4164227" cy="121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400" dirty="0"/>
              <a:t>Complete control of campus finances, which starts from Budgeting, to Accounting. Comes with role based sanction limits and automatic alerts to next approver .</a:t>
            </a:r>
          </a:p>
        </p:txBody>
      </p:sp>
      <p:sp>
        <p:nvSpPr>
          <p:cNvPr id="51" name="Title 5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ACCOUNTS</a:t>
            </a:r>
          </a:p>
        </p:txBody>
      </p:sp>
      <p:sp>
        <p:nvSpPr>
          <p:cNvPr id="52" name="Oval 51"/>
          <p:cNvSpPr/>
          <p:nvPr/>
        </p:nvSpPr>
        <p:spPr>
          <a:xfrm>
            <a:off x="5643691" y="3002691"/>
            <a:ext cx="818903" cy="779773"/>
          </a:xfrm>
          <a:prstGeom prst="ellipse">
            <a:avLst/>
          </a:prstGeom>
          <a:blipFill rotWithShape="0">
            <a:blip r:embed="rId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789292460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Screenshot – Accounts Home page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AF769A-26E2-4D9D-AB17-DC5D86F95A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11" y="1504169"/>
            <a:ext cx="10455965" cy="45525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Screenshot – Accounts Home page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C5AF5C-3A89-4D02-BCEC-4A1C8B913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642" y="1451022"/>
            <a:ext cx="9819861" cy="4796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088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Screenshot – Accounts Home page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C02C19-F795-4F16-BFAB-0CFE5F4F17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11" y="1434567"/>
            <a:ext cx="10190922" cy="4864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852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team is magical. Very impressed with the ability to take on activities and deliver...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525373" y="5076577"/>
            <a:ext cx="7999315" cy="1074057"/>
          </a:xfrm>
        </p:spPr>
        <p:txBody>
          <a:bodyPr/>
          <a:lstStyle/>
          <a:p>
            <a:r>
              <a:rPr lang="en-US" dirty="0"/>
              <a:t>Few words from our client that rightly sums up our commitment to our customers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5267" t="54919" r="38553" b="4651"/>
          <a:stretch>
            <a:fillRect/>
          </a:stretch>
        </p:blipFill>
        <p:spPr bwMode="auto">
          <a:xfrm>
            <a:off x="9489988" y="1569308"/>
            <a:ext cx="2496064" cy="1062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08204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hidden="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320800" y="1905000"/>
            <a:ext cx="4165600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101600" y="1618736"/>
            <a:ext cx="5879070" cy="2879123"/>
          </a:xfrm>
          <a:prstGeom prst="rect">
            <a:avLst/>
          </a:prstGeom>
          <a:noFill/>
          <a:ln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</a:rPr>
              <a:t>BUILT-IN EFFICIENCY REPORTS</a:t>
            </a:r>
          </a:p>
          <a:p>
            <a:endParaRPr lang="en-US" sz="600" b="1" dirty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1400" dirty="0">
                <a:solidFill>
                  <a:schemeClr val="tx1">
                    <a:lumMod val="95000"/>
                  </a:schemeClr>
                </a:solidFill>
              </a:rPr>
              <a:t>      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SIMPLE &amp; QUICK ATTENDANCE PROCESS  </a:t>
            </a:r>
          </a:p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    STAFF WORKLOAD &amp; STAFF SUBSTITUTION</a:t>
            </a:r>
          </a:p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    TRACKERS FOR TIMETABLE , EXAM, ASSIGNMENT</a:t>
            </a:r>
          </a:p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    TRACKER ON FACILITY UTILISATION</a:t>
            </a:r>
          </a:p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    TRACKER FOR STAFF &amp; STUDENT  DOCUMENTS</a:t>
            </a:r>
            <a:endParaRPr lang="en-US" sz="2000" dirty="0">
              <a:solidFill>
                <a:schemeClr val="tx1">
                  <a:lumMod val="9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    MONITORING THROUGH COMMITTEES</a:t>
            </a:r>
          </a:p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    ONLINE STUDENT AND PARENT FEEDBACK </a:t>
            </a:r>
          </a:p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    ONLINE APPRAISAL OF STAFF MEMBERS</a:t>
            </a:r>
            <a:endParaRPr lang="en-US" sz="20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980670" y="2899725"/>
            <a:ext cx="5955957" cy="3192156"/>
          </a:xfrm>
          <a:prstGeom prst="rect">
            <a:avLst/>
          </a:prstGeom>
          <a:noFill/>
          <a:ln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</a:rPr>
              <a:t>    </a:t>
            </a:r>
            <a:r>
              <a:rPr lang="en-US" sz="2400" b="1" dirty="0">
                <a:solidFill>
                  <a:srgbClr val="FFFF00"/>
                </a:solidFill>
              </a:rPr>
              <a:t>COMPLETE FINANCIAL CONTROL</a:t>
            </a:r>
            <a:endParaRPr lang="en-US" sz="1600" b="1" dirty="0">
              <a:solidFill>
                <a:srgbClr val="FFFF00"/>
              </a:solidFill>
            </a:endParaRPr>
          </a:p>
          <a:p>
            <a:endParaRPr lang="en-US" sz="600" b="1" dirty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1600" b="1" dirty="0">
                <a:solidFill>
                  <a:schemeClr val="tx1">
                    <a:lumMod val="95000"/>
                  </a:schemeClr>
                </a:solidFill>
              </a:rPr>
              <a:t>    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DETAILED FEES MANAGEMENT</a:t>
            </a:r>
          </a:p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   CONTROL ON FEE CONCESSIONS</a:t>
            </a:r>
          </a:p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   SPECIALISED “CAMPUS” ACCOUNTING</a:t>
            </a:r>
          </a:p>
          <a:p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       SOLUTION</a:t>
            </a:r>
          </a:p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   COMPLETE TRANSPORT MANAGEMENT</a:t>
            </a:r>
          </a:p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   DETAILED ASSET &amp; INVENTORY MANAGEMENT</a:t>
            </a:r>
          </a:p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   ONLINE FEE PAYMENT </a:t>
            </a:r>
          </a:p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   AUTOMATED ALERTS FOR  FEE DUES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>
                <a:solidFill>
                  <a:schemeClr val="tx1">
                    <a:lumMod val="95000"/>
                  </a:schemeClr>
                </a:solidFill>
              </a:rPr>
              <a:t>  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P&amp;L AND BALANCE SHEET REPORTS</a:t>
            </a:r>
            <a:r>
              <a:rPr lang="en-US" sz="1400" dirty="0">
                <a:solidFill>
                  <a:schemeClr val="tx1">
                    <a:lumMod val="95000"/>
                  </a:schemeClr>
                </a:solidFill>
              </a:rPr>
              <a:t> </a:t>
            </a:r>
            <a:endParaRPr lang="en-US" sz="16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Effective Monitoring Reports...</a:t>
            </a:r>
          </a:p>
        </p:txBody>
      </p:sp>
    </p:spTree>
  </p:cSld>
  <p:clrMapOvr>
    <a:masterClrMapping/>
  </p:clrMapOvr>
  <p:transition spd="slow">
    <p:fade/>
    <p:sndAc>
      <p:stSnd>
        <p:snd r:embed="rId2" name="arrow.wav"/>
      </p:stSnd>
    </p:sndAc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/>
          <a:srcRect l="2958" t="3363" r="3130" b="1581"/>
          <a:stretch>
            <a:fillRect/>
          </a:stretch>
        </p:blipFill>
        <p:spPr bwMode="auto">
          <a:xfrm>
            <a:off x="1410080" y="3323968"/>
            <a:ext cx="2358192" cy="32004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7" name="Picture 3" descr="C:\Documents and Settings\Uma Aravind\Desktop\New folder\BS_template\techgut_theme_preview\img\Picture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700000">
            <a:off x="5183968" y="3176666"/>
            <a:ext cx="1616075" cy="3382963"/>
          </a:xfrm>
          <a:prstGeom prst="rect">
            <a:avLst/>
          </a:prstGeom>
          <a:noFill/>
        </p:spPr>
      </p:pic>
      <p:sp>
        <p:nvSpPr>
          <p:cNvPr id="4" name="Rectangle 2"/>
          <p:cNvSpPr txBox="1">
            <a:spLocks/>
          </p:cNvSpPr>
          <p:nvPr/>
        </p:nvSpPr>
        <p:spPr>
          <a:xfrm>
            <a:off x="942674" y="1657505"/>
            <a:ext cx="8946541" cy="170353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Application built on latest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coding technology, enabling users to access the application using any device, be it desktop, laptop or mobile using the same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UserID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and Password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tabLst/>
              <a:defRPr/>
            </a:pPr>
            <a:r>
              <a:rPr lang="en-US" sz="2000" baseline="0" dirty="0">
                <a:latin typeface="+mj-lt"/>
                <a:ea typeface="+mj-ea"/>
                <a:cs typeface="+mj-cs"/>
              </a:rPr>
              <a:t>Exclusive app for students activities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123" name="Picture 3" descr="C:\Documents and Settings\Uma Aravind\Desktop\New folder\BS_template\techgut_theme_preview\img\Picture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74170" y="3231892"/>
            <a:ext cx="1616075" cy="3382963"/>
          </a:xfrm>
          <a:prstGeom prst="rect">
            <a:avLst/>
          </a:prstGeom>
          <a:noFill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8549" y="3600994"/>
            <a:ext cx="2098159" cy="262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1"/>
          <p:cNvSpPr txBox="1">
            <a:spLocks/>
          </p:cNvSpPr>
          <p:nvPr/>
        </p:nvSpPr>
        <p:spPr>
          <a:xfrm>
            <a:off x="646111" y="452719"/>
            <a:ext cx="9404723" cy="88181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Multiple Device</a:t>
            </a:r>
            <a:r>
              <a:rPr kumimoji="0" lang="en-US" sz="4200" b="0" i="0" u="none" strike="noStrike" kern="120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Access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7100E4-1668-F68F-79AB-A0E1A531DC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8526" y="3100721"/>
            <a:ext cx="4450467" cy="36241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63041" y="3322376"/>
            <a:ext cx="7416886" cy="3291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" name="Rectangle 2"/>
          <p:cNvSpPr txBox="1">
            <a:spLocks/>
          </p:cNvSpPr>
          <p:nvPr/>
        </p:nvSpPr>
        <p:spPr>
          <a:xfrm>
            <a:off x="942674" y="1657505"/>
            <a:ext cx="8946541" cy="170353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Pre-set templates for immediate use. 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Latest Firebase technology to ensure 100% delivery of communication to correct audience.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15+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automated messages, including important Alerts, Fee Due, Library due,  Assignment, Exam Schedules, reminders, etc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1"/>
          <p:cNvSpPr txBox="1">
            <a:spLocks/>
          </p:cNvSpPr>
          <p:nvPr/>
        </p:nvSpPr>
        <p:spPr>
          <a:xfrm>
            <a:off x="646111" y="452719"/>
            <a:ext cx="9404723" cy="88181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Effective Communication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46111" y="452719"/>
            <a:ext cx="9404723" cy="881812"/>
          </a:xfrm>
        </p:spPr>
        <p:txBody>
          <a:bodyPr/>
          <a:lstStyle/>
          <a:p>
            <a:r>
              <a:rPr lang="en-US" dirty="0"/>
              <a:t>Important User Controls...</a:t>
            </a:r>
          </a:p>
        </p:txBody>
      </p:sp>
      <p:sp>
        <p:nvSpPr>
          <p:cNvPr id="6" name="Rectangle 2"/>
          <p:cNvSpPr txBox="1">
            <a:spLocks/>
          </p:cNvSpPr>
          <p:nvPr/>
        </p:nvSpPr>
        <p:spPr>
          <a:xfrm>
            <a:off x="942674" y="1657505"/>
            <a:ext cx="8946541" cy="170353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Simple</a:t>
            </a:r>
            <a:r>
              <a:rPr lang="en-US" sz="2000" dirty="0">
                <a:latin typeface="+mj-lt"/>
                <a:ea typeface="+mj-ea"/>
                <a:cs typeface="+mj-cs"/>
              </a:rPr>
              <a:t> tools to make </a:t>
            </a:r>
            <a:r>
              <a:rPr lang="en-US" sz="2000" dirty="0" err="1">
                <a:latin typeface="+mj-lt"/>
                <a:ea typeface="+mj-ea"/>
                <a:cs typeface="+mj-cs"/>
              </a:rPr>
              <a:t>eCAMPUS</a:t>
            </a:r>
            <a:r>
              <a:rPr lang="en-US" sz="2000" dirty="0">
                <a:latin typeface="+mj-lt"/>
                <a:ea typeface="+mj-ea"/>
                <a:cs typeface="+mj-cs"/>
              </a:rPr>
              <a:t> integral part of student life</a:t>
            </a:r>
            <a:endParaRPr kumimoji="0" lang="en-US" sz="20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tabLst/>
              <a:defRPr/>
            </a:pPr>
            <a:r>
              <a:rPr lang="en-US" sz="2000" baseline="0" dirty="0">
                <a:latin typeface="+mj-lt"/>
                <a:ea typeface="+mj-ea"/>
                <a:cs typeface="+mj-cs"/>
              </a:rPr>
              <a:t>Features like “Add my activities” in calendar and “My Tasks” section help students with their day to day use of application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B6AEAE-466F-456E-8998-59F26E3725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1563" y="2836125"/>
            <a:ext cx="8547652" cy="37765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&amp; Integration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109683225"/>
              </p:ext>
            </p:extLst>
          </p:nvPr>
        </p:nvGraphicFramePr>
        <p:xfrm>
          <a:off x="1334527" y="1556951"/>
          <a:ext cx="8906342" cy="4692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3470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/>
          </p:cNvPicPr>
          <p:nvPr/>
        </p:nvPicPr>
        <p:blipFill>
          <a:blip r:embed="rId2" cstate="screen">
            <a:lum/>
          </a:blip>
          <a:srcRect/>
          <a:stretch>
            <a:fillRect/>
          </a:stretch>
        </p:blipFill>
        <p:spPr bwMode="auto">
          <a:xfrm>
            <a:off x="683742" y="753762"/>
            <a:ext cx="9745362" cy="552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2"/>
          <p:cNvSpPr txBox="1"/>
          <p:nvPr/>
        </p:nvSpPr>
        <p:spPr>
          <a:xfrm>
            <a:off x="3567654" y="1624098"/>
            <a:ext cx="3706357" cy="41036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ts val="3220"/>
              </a:lnSpc>
              <a:defRPr/>
            </a:pPr>
            <a:r>
              <a:rPr lang="en-CA" sz="2820" b="1" dirty="0">
                <a:solidFill>
                  <a:schemeClr val="accent4">
                    <a:lumMod val="50000"/>
                  </a:schemeClr>
                </a:solidFill>
                <a:latin typeface="+mj-lt"/>
                <a:cs typeface="Calibri Bold"/>
              </a:rPr>
              <a:t>Want to know more?</a:t>
            </a:r>
            <a:endParaRPr lang="en-CA" sz="2810" dirty="0">
              <a:solidFill>
                <a:schemeClr val="accent4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92611" y="2224817"/>
            <a:ext cx="6005400" cy="33342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ts val="1265"/>
              </a:lnSpc>
              <a:defRPr/>
            </a:pPr>
            <a:r>
              <a:rPr lang="en-CA" sz="2400" dirty="0">
                <a:solidFill>
                  <a:schemeClr val="accent4">
                    <a:lumMod val="50000"/>
                  </a:schemeClr>
                </a:solidFill>
                <a:cs typeface="Calibri"/>
              </a:rPr>
              <a:t>•Please call us for a one-on-one session</a:t>
            </a:r>
          </a:p>
          <a:p>
            <a:pPr>
              <a:lnSpc>
                <a:spcPts val="1265"/>
              </a:lnSpc>
              <a:defRPr/>
            </a:pPr>
            <a:endParaRPr lang="en-CA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679360" y="3444556"/>
            <a:ext cx="5565626" cy="702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ts val="1263"/>
              </a:lnSpc>
            </a:pPr>
            <a:r>
              <a:rPr lang="en-CA" sz="2400" dirty="0">
                <a:solidFill>
                  <a:schemeClr val="accent4">
                    <a:lumMod val="50000"/>
                  </a:schemeClr>
                </a:solidFill>
                <a:ea typeface="Calibri" pitchFamily="34" charset="0"/>
                <a:cs typeface="Calibri" pitchFamily="34" charset="0"/>
              </a:rPr>
              <a:t>• We also share some unique solution</a:t>
            </a:r>
          </a:p>
          <a:p>
            <a:r>
              <a:rPr lang="en-CA" sz="2400" dirty="0">
                <a:solidFill>
                  <a:schemeClr val="accent4">
                    <a:lumMod val="50000"/>
                  </a:schemeClr>
                </a:solidFill>
                <a:ea typeface="Calibri" pitchFamily="34" charset="0"/>
                <a:cs typeface="Calibri" pitchFamily="34" charset="0"/>
              </a:rPr>
              <a:t>that may stand out</a:t>
            </a:r>
          </a:p>
          <a:p>
            <a:pPr>
              <a:lnSpc>
                <a:spcPts val="1263"/>
              </a:lnSpc>
            </a:pPr>
            <a:endParaRPr lang="en-CA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679928" y="2508423"/>
            <a:ext cx="6093368" cy="931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CA" sz="2400" dirty="0">
                <a:solidFill>
                  <a:schemeClr val="accent4">
                    <a:lumMod val="50000"/>
                  </a:schemeClr>
                </a:solidFill>
                <a:ea typeface="Calibri" pitchFamily="34" charset="0"/>
                <a:cs typeface="Calibri" pitchFamily="34" charset="0"/>
              </a:rPr>
              <a:t>• We will share current solution and understand your customisation needs</a:t>
            </a:r>
          </a:p>
          <a:p>
            <a:pPr>
              <a:lnSpc>
                <a:spcPts val="1263"/>
              </a:lnSpc>
            </a:pPr>
            <a:endParaRPr lang="en-CA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582562" y="4263081"/>
            <a:ext cx="5486400" cy="294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ts val="2300"/>
              </a:lnSpc>
            </a:pPr>
            <a:r>
              <a:rPr lang="en-CA" b="1" dirty="0">
                <a:solidFill>
                  <a:schemeClr val="accent4">
                    <a:lumMod val="50000"/>
                  </a:schemeClr>
                </a:solidFill>
                <a:ea typeface="Calibri" pitchFamily="34" charset="0"/>
                <a:cs typeface="Calibri" pitchFamily="34" charset="0"/>
              </a:rPr>
              <a:t>Contact us today and we will show you how</a:t>
            </a:r>
            <a:endParaRPr lang="en-CA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0" name="TextBox 10"/>
          <p:cNvSpPr txBox="1">
            <a:spLocks noChangeArrowheads="1"/>
          </p:cNvSpPr>
          <p:nvPr/>
        </p:nvSpPr>
        <p:spPr bwMode="auto">
          <a:xfrm>
            <a:off x="3152775" y="4800600"/>
            <a:ext cx="252312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ts val="1150"/>
              </a:lnSpc>
              <a:tabLst>
                <a:tab pos="444500" algn="l"/>
              </a:tabLst>
            </a:pPr>
            <a:r>
              <a:rPr lang="en-CA" sz="1400" b="1" dirty="0">
                <a:solidFill>
                  <a:srgbClr val="17375E"/>
                </a:solidFill>
                <a:ea typeface="Calibri" pitchFamily="34" charset="0"/>
                <a:cs typeface="Calibri" pitchFamily="34" charset="0"/>
              </a:rPr>
              <a:t>Phone:	   + 91 98410 34235</a:t>
            </a:r>
          </a:p>
          <a:p>
            <a:pPr>
              <a:lnSpc>
                <a:spcPts val="1150"/>
              </a:lnSpc>
              <a:tabLst>
                <a:tab pos="444500" algn="l"/>
              </a:tabLst>
            </a:pPr>
            <a:endParaRPr lang="en-CA" sz="1400" b="1" dirty="0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>
            <a:spLocks noChangeArrowheads="1"/>
          </p:cNvSpPr>
          <p:nvPr/>
        </p:nvSpPr>
        <p:spPr bwMode="auto">
          <a:xfrm>
            <a:off x="3124200" y="5024438"/>
            <a:ext cx="3239669" cy="525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ts val="1200"/>
              </a:lnSpc>
            </a:pPr>
            <a:r>
              <a:rPr lang="en-CA" sz="1400" b="1" dirty="0">
                <a:solidFill>
                  <a:srgbClr val="17375E"/>
                </a:solidFill>
                <a:ea typeface="Calibri" pitchFamily="34" charset="0"/>
                <a:cs typeface="Calibri" pitchFamily="34" charset="0"/>
              </a:rPr>
              <a:t>E-mail:      aravind@innovasphere.in</a:t>
            </a:r>
          </a:p>
          <a:p>
            <a:pPr>
              <a:lnSpc>
                <a:spcPts val="500"/>
              </a:lnSpc>
            </a:pPr>
            <a:endParaRPr lang="en-CA" sz="1400" b="1" dirty="0">
              <a:solidFill>
                <a:srgbClr val="17375E"/>
              </a:solidFill>
              <a:ea typeface="Calibri" pitchFamily="34" charset="0"/>
              <a:cs typeface="Calibri" pitchFamily="34" charset="0"/>
            </a:endParaRPr>
          </a:p>
          <a:p>
            <a:pPr>
              <a:lnSpc>
                <a:spcPts val="1200"/>
              </a:lnSpc>
            </a:pPr>
            <a:r>
              <a:rPr lang="en-CA" sz="1400" b="1" dirty="0">
                <a:solidFill>
                  <a:srgbClr val="17375E"/>
                </a:solidFill>
                <a:ea typeface="Calibri" pitchFamily="34" charset="0"/>
                <a:cs typeface="Calibri" pitchFamily="34" charset="0"/>
              </a:rPr>
              <a:t>Web:        </a:t>
            </a:r>
            <a:r>
              <a:rPr lang="en-CA" sz="1400" b="1" dirty="0">
                <a:solidFill>
                  <a:srgbClr val="17375E"/>
                </a:solidFill>
                <a:ea typeface="Calibri" pitchFamily="34" charset="0"/>
                <a:cs typeface="Calibri" pitchFamily="34" charset="0"/>
                <a:hlinkClick r:id="rId3"/>
              </a:rPr>
              <a:t> </a:t>
            </a:r>
            <a:r>
              <a:rPr lang="en-CA" sz="1400" b="1" dirty="0">
                <a:solidFill>
                  <a:srgbClr val="FF0000"/>
                </a:solidFill>
                <a:ea typeface="Calibri" pitchFamily="34" charset="0"/>
                <a:cs typeface="Calibri" pitchFamily="34" charset="0"/>
                <a:hlinkClick r:id="rId3"/>
              </a:rPr>
              <a:t>www.innovaecampus.com</a:t>
            </a:r>
            <a:endParaRPr lang="en-CA" sz="1400" b="1" dirty="0">
              <a:solidFill>
                <a:srgbClr val="FF0000"/>
              </a:solidFill>
              <a:ea typeface="Calibri" pitchFamily="34" charset="0"/>
              <a:cs typeface="Calibri" pitchFamily="34" charset="0"/>
            </a:endParaRPr>
          </a:p>
          <a:p>
            <a:pPr>
              <a:lnSpc>
                <a:spcPts val="1200"/>
              </a:lnSpc>
            </a:pPr>
            <a:endParaRPr lang="en-CA" sz="14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017736"/>
          </a:xfrm>
        </p:spPr>
        <p:txBody>
          <a:bodyPr/>
          <a:lstStyle/>
          <a:p>
            <a:r>
              <a:rPr lang="en-US" sz="4400" dirty="0" err="1"/>
              <a:t>eCAMPUS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1103312" y="2052918"/>
            <a:ext cx="9758277" cy="4195481"/>
          </a:xfrm>
        </p:spPr>
        <p:txBody>
          <a:bodyPr/>
          <a:lstStyle/>
          <a:p>
            <a:r>
              <a:rPr lang="en-US" dirty="0"/>
              <a:t>Comprehensive ERP solution for any educational institution, large or small.</a:t>
            </a:r>
          </a:p>
          <a:p>
            <a:r>
              <a:rPr lang="en-US" dirty="0"/>
              <a:t>Covers all areas of institution management, right from Pre-admission stage till the completion of student course.</a:t>
            </a:r>
          </a:p>
          <a:p>
            <a:r>
              <a:rPr lang="en-US" dirty="0"/>
              <a:t>Over 30+ modules, covering all aspects of institute operation</a:t>
            </a:r>
          </a:p>
          <a:p>
            <a:r>
              <a:rPr lang="en-US" dirty="0"/>
              <a:t> </a:t>
            </a:r>
            <a:r>
              <a:rPr lang="en-US" dirty="0">
                <a:solidFill>
                  <a:srgbClr val="FFFF00"/>
                </a:solidFill>
              </a:rPr>
              <a:t>We </a:t>
            </a:r>
            <a:r>
              <a:rPr lang="en-US" dirty="0" err="1">
                <a:solidFill>
                  <a:srgbClr val="FFFF00"/>
                </a:solidFill>
              </a:rPr>
              <a:t>customise</a:t>
            </a:r>
            <a:r>
              <a:rPr lang="en-US" dirty="0">
                <a:solidFill>
                  <a:srgbClr val="FFFF00"/>
                </a:solidFill>
              </a:rPr>
              <a:t> the application to suit individual institution requirement</a:t>
            </a:r>
          </a:p>
          <a:p>
            <a:endParaRPr lang="en-US" dirty="0"/>
          </a:p>
        </p:txBody>
      </p:sp>
      <p:pic>
        <p:nvPicPr>
          <p:cNvPr id="1027" name="Picture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80371" y="4545349"/>
            <a:ext cx="1747842" cy="12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90921" y="4530921"/>
            <a:ext cx="1600715" cy="1313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55773" y="4547289"/>
            <a:ext cx="1610495" cy="1297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rrowheads="1"/>
          </p:cNvPicPr>
          <p:nvPr/>
        </p:nvPicPr>
        <p:blipFill>
          <a:blip r:embed="rId6"/>
          <a:srcRect l="5137" r="7147"/>
          <a:stretch>
            <a:fillRect/>
          </a:stretch>
        </p:blipFill>
        <p:spPr bwMode="auto">
          <a:xfrm>
            <a:off x="1309816" y="4538839"/>
            <a:ext cx="1668162" cy="1305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248031" y="5968310"/>
            <a:ext cx="17684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DEPARTMENT-WISE</a:t>
            </a:r>
          </a:p>
          <a:p>
            <a:pPr algn="ctr"/>
            <a:r>
              <a:rPr lang="en-US" sz="1400" b="1" dirty="0"/>
              <a:t>OPERATION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06511" y="5972429"/>
            <a:ext cx="14366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OPERATIONAL </a:t>
            </a:r>
          </a:p>
          <a:p>
            <a:pPr algn="ctr"/>
            <a:r>
              <a:rPr lang="en-US" sz="1400" b="1" dirty="0"/>
              <a:t>TRACKING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45077" y="6034213"/>
            <a:ext cx="15087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100% MODULES</a:t>
            </a:r>
          </a:p>
          <a:p>
            <a:pPr algn="ctr"/>
            <a:r>
              <a:rPr lang="en-US" sz="1400" b="1" dirty="0"/>
              <a:t>COVERED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70768" y="6009498"/>
            <a:ext cx="17572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ROLE - BASED</a:t>
            </a:r>
          </a:p>
          <a:p>
            <a:pPr algn="ctr"/>
            <a:r>
              <a:rPr lang="en-US" sz="1400" b="1" dirty="0"/>
              <a:t>ACCESS CONTROL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hidden="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320800" y="1905000"/>
            <a:ext cx="4165600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Diagram 5"/>
          <p:cNvGraphicFramePr/>
          <p:nvPr/>
        </p:nvGraphicFramePr>
        <p:xfrm>
          <a:off x="741402" y="1674333"/>
          <a:ext cx="10464800" cy="431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Rectangle 1"/>
          <p:cNvSpPr txBox="1">
            <a:spLocks/>
          </p:cNvSpPr>
          <p:nvPr/>
        </p:nvSpPr>
        <p:spPr>
          <a:xfrm>
            <a:off x="646111" y="267363"/>
            <a:ext cx="9404723" cy="10177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Why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eCAMPUS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fade/>
    <p:sndAc>
      <p:stSnd>
        <p:snd r:embed="rId2" name="arrow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654908" y="1639330"/>
          <a:ext cx="10464800" cy="431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Technical Strength</a:t>
            </a:r>
          </a:p>
        </p:txBody>
      </p:sp>
    </p:spTree>
    <p:extLst>
      <p:ext uri="{BB962C8B-B14F-4D97-AF65-F5344CB8AC3E}">
        <p14:creationId xmlns:p14="http://schemas.microsoft.com/office/powerpoint/2010/main" val="3206953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14:gallery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Salient Features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5556" r="6027"/>
          <a:stretch>
            <a:fillRect/>
          </a:stretch>
        </p:blipFill>
        <p:spPr bwMode="auto">
          <a:xfrm>
            <a:off x="1841146" y="1297458"/>
            <a:ext cx="8595360" cy="48043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Oval 91"/>
          <p:cNvSpPr/>
          <p:nvPr/>
        </p:nvSpPr>
        <p:spPr>
          <a:xfrm>
            <a:off x="2145013" y="3344334"/>
            <a:ext cx="1045322" cy="96996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1" name="Oval 90"/>
          <p:cNvSpPr/>
          <p:nvPr/>
        </p:nvSpPr>
        <p:spPr>
          <a:xfrm>
            <a:off x="3662518" y="1813244"/>
            <a:ext cx="1045322" cy="96996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0" name="Oval 89"/>
          <p:cNvSpPr/>
          <p:nvPr/>
        </p:nvSpPr>
        <p:spPr>
          <a:xfrm>
            <a:off x="6572676" y="1705305"/>
            <a:ext cx="1045322" cy="96996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Oval 13"/>
          <p:cNvSpPr/>
          <p:nvPr/>
        </p:nvSpPr>
        <p:spPr>
          <a:xfrm>
            <a:off x="8704160" y="3155364"/>
            <a:ext cx="1045322" cy="96996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3422817" y="2696900"/>
            <a:ext cx="5152391" cy="2519363"/>
            <a:chOff x="-2349" y="1142"/>
            <a:chExt cx="2550" cy="1587"/>
          </a:xfrm>
          <a:effectLst>
            <a:outerShdw blurRad="50800" dist="50800" dir="5400000" algn="ctr" rotWithShape="0">
              <a:srgbClr val="000000">
                <a:alpha val="11000"/>
              </a:srgbClr>
            </a:outerShdw>
          </a:effectLst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-2349" y="1142"/>
              <a:ext cx="2550" cy="1255"/>
            </a:xfrm>
            <a:custGeom>
              <a:avLst/>
              <a:gdLst>
                <a:gd name="T0" fmla="*/ 52 w 1076"/>
                <a:gd name="T1" fmla="*/ 529 h 529"/>
                <a:gd name="T2" fmla="*/ 53 w 1076"/>
                <a:gd name="T3" fmla="*/ 515 h 529"/>
                <a:gd name="T4" fmla="*/ 55 w 1076"/>
                <a:gd name="T5" fmla="*/ 503 h 529"/>
                <a:gd name="T6" fmla="*/ 58 w 1076"/>
                <a:gd name="T7" fmla="*/ 486 h 529"/>
                <a:gd name="T8" fmla="*/ 61 w 1076"/>
                <a:gd name="T9" fmla="*/ 469 h 529"/>
                <a:gd name="T10" fmla="*/ 71 w 1076"/>
                <a:gd name="T11" fmla="*/ 435 h 529"/>
                <a:gd name="T12" fmla="*/ 74 w 1076"/>
                <a:gd name="T13" fmla="*/ 427 h 529"/>
                <a:gd name="T14" fmla="*/ 108 w 1076"/>
                <a:gd name="T15" fmla="*/ 353 h 529"/>
                <a:gd name="T16" fmla="*/ 335 w 1076"/>
                <a:gd name="T17" fmla="*/ 168 h 529"/>
                <a:gd name="T18" fmla="*/ 487 w 1076"/>
                <a:gd name="T19" fmla="*/ 149 h 529"/>
                <a:gd name="T20" fmla="*/ 488 w 1076"/>
                <a:gd name="T21" fmla="*/ 149 h 529"/>
                <a:gd name="T22" fmla="*/ 490 w 1076"/>
                <a:gd name="T23" fmla="*/ 149 h 529"/>
                <a:gd name="T24" fmla="*/ 506 w 1076"/>
                <a:gd name="T25" fmla="*/ 151 h 529"/>
                <a:gd name="T26" fmla="*/ 515 w 1076"/>
                <a:gd name="T27" fmla="*/ 152 h 529"/>
                <a:gd name="T28" fmla="*/ 548 w 1076"/>
                <a:gd name="T29" fmla="*/ 158 h 529"/>
                <a:gd name="T30" fmla="*/ 668 w 1076"/>
                <a:gd name="T31" fmla="*/ 210 h 529"/>
                <a:gd name="T32" fmla="*/ 726 w 1076"/>
                <a:gd name="T33" fmla="*/ 257 h 529"/>
                <a:gd name="T34" fmla="*/ 754 w 1076"/>
                <a:gd name="T35" fmla="*/ 288 h 529"/>
                <a:gd name="T36" fmla="*/ 762 w 1076"/>
                <a:gd name="T37" fmla="*/ 299 h 529"/>
                <a:gd name="T38" fmla="*/ 777 w 1076"/>
                <a:gd name="T39" fmla="*/ 321 h 529"/>
                <a:gd name="T40" fmla="*/ 795 w 1076"/>
                <a:gd name="T41" fmla="*/ 353 h 529"/>
                <a:gd name="T42" fmla="*/ 802 w 1076"/>
                <a:gd name="T43" fmla="*/ 369 h 529"/>
                <a:gd name="T44" fmla="*/ 809 w 1076"/>
                <a:gd name="T45" fmla="*/ 384 h 529"/>
                <a:gd name="T46" fmla="*/ 818 w 1076"/>
                <a:gd name="T47" fmla="*/ 414 h 529"/>
                <a:gd name="T48" fmla="*/ 831 w 1076"/>
                <a:gd name="T49" fmla="*/ 487 h 529"/>
                <a:gd name="T50" fmla="*/ 831 w 1076"/>
                <a:gd name="T51" fmla="*/ 505 h 529"/>
                <a:gd name="T52" fmla="*/ 831 w 1076"/>
                <a:gd name="T53" fmla="*/ 529 h 529"/>
                <a:gd name="T54" fmla="*/ 1074 w 1076"/>
                <a:gd name="T55" fmla="*/ 513 h 529"/>
                <a:gd name="T56" fmla="*/ 1067 w 1076"/>
                <a:gd name="T57" fmla="*/ 463 h 529"/>
                <a:gd name="T58" fmla="*/ 1063 w 1076"/>
                <a:gd name="T59" fmla="*/ 441 h 529"/>
                <a:gd name="T60" fmla="*/ 1013 w 1076"/>
                <a:gd name="T61" fmla="*/ 304 h 529"/>
                <a:gd name="T62" fmla="*/ 996 w 1076"/>
                <a:gd name="T63" fmla="*/ 273 h 529"/>
                <a:gd name="T64" fmla="*/ 986 w 1076"/>
                <a:gd name="T65" fmla="*/ 258 h 529"/>
                <a:gd name="T66" fmla="*/ 953 w 1076"/>
                <a:gd name="T67" fmla="*/ 211 h 529"/>
                <a:gd name="T68" fmla="*/ 927 w 1076"/>
                <a:gd name="T69" fmla="*/ 181 h 529"/>
                <a:gd name="T70" fmla="*/ 906 w 1076"/>
                <a:gd name="T71" fmla="*/ 159 h 529"/>
                <a:gd name="T72" fmla="*/ 866 w 1076"/>
                <a:gd name="T73" fmla="*/ 123 h 529"/>
                <a:gd name="T74" fmla="*/ 831 w 1076"/>
                <a:gd name="T75" fmla="*/ 97 h 529"/>
                <a:gd name="T76" fmla="*/ 665 w 1076"/>
                <a:gd name="T77" fmla="*/ 20 h 529"/>
                <a:gd name="T78" fmla="*/ 547 w 1076"/>
                <a:gd name="T79" fmla="*/ 1 h 529"/>
                <a:gd name="T80" fmla="*/ 515 w 1076"/>
                <a:gd name="T81" fmla="*/ 0 h 529"/>
                <a:gd name="T82" fmla="*/ 499 w 1076"/>
                <a:gd name="T83" fmla="*/ 1 h 529"/>
                <a:gd name="T84" fmla="*/ 493 w 1076"/>
                <a:gd name="T85" fmla="*/ 1 h 529"/>
                <a:gd name="T86" fmla="*/ 489 w 1076"/>
                <a:gd name="T87" fmla="*/ 1 h 529"/>
                <a:gd name="T88" fmla="*/ 474 w 1076"/>
                <a:gd name="T89" fmla="*/ 2 h 529"/>
                <a:gd name="T90" fmla="*/ 135 w 1076"/>
                <a:gd name="T91" fmla="*/ 167 h 529"/>
                <a:gd name="T92" fmla="*/ 12 w 1076"/>
                <a:gd name="T93" fmla="*/ 399 h 529"/>
                <a:gd name="T94" fmla="*/ 9 w 1076"/>
                <a:gd name="T95" fmla="*/ 414 h 529"/>
                <a:gd name="T96" fmla="*/ 5 w 1076"/>
                <a:gd name="T97" fmla="*/ 440 h 529"/>
                <a:gd name="T98" fmla="*/ 2 w 1076"/>
                <a:gd name="T99" fmla="*/ 469 h 529"/>
                <a:gd name="T100" fmla="*/ 0 w 1076"/>
                <a:gd name="T101" fmla="*/ 489 h 529"/>
                <a:gd name="T102" fmla="*/ 0 w 1076"/>
                <a:gd name="T103" fmla="*/ 508 h 529"/>
                <a:gd name="T104" fmla="*/ 0 w 1076"/>
                <a:gd name="T105" fmla="*/ 518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76" h="529">
                  <a:moveTo>
                    <a:pt x="1" y="529"/>
                  </a:moveTo>
                  <a:cubicBezTo>
                    <a:pt x="52" y="529"/>
                    <a:pt x="52" y="529"/>
                    <a:pt x="52" y="529"/>
                  </a:cubicBezTo>
                  <a:cubicBezTo>
                    <a:pt x="52" y="526"/>
                    <a:pt x="52" y="522"/>
                    <a:pt x="53" y="519"/>
                  </a:cubicBezTo>
                  <a:cubicBezTo>
                    <a:pt x="53" y="518"/>
                    <a:pt x="53" y="516"/>
                    <a:pt x="53" y="515"/>
                  </a:cubicBezTo>
                  <a:cubicBezTo>
                    <a:pt x="54" y="511"/>
                    <a:pt x="54" y="511"/>
                    <a:pt x="54" y="511"/>
                  </a:cubicBezTo>
                  <a:cubicBezTo>
                    <a:pt x="54" y="508"/>
                    <a:pt x="54" y="505"/>
                    <a:pt x="55" y="503"/>
                  </a:cubicBezTo>
                  <a:cubicBezTo>
                    <a:pt x="55" y="500"/>
                    <a:pt x="56" y="497"/>
                    <a:pt x="56" y="494"/>
                  </a:cubicBezTo>
                  <a:cubicBezTo>
                    <a:pt x="57" y="492"/>
                    <a:pt x="57" y="489"/>
                    <a:pt x="58" y="486"/>
                  </a:cubicBezTo>
                  <a:cubicBezTo>
                    <a:pt x="58" y="483"/>
                    <a:pt x="59" y="480"/>
                    <a:pt x="60" y="477"/>
                  </a:cubicBezTo>
                  <a:cubicBezTo>
                    <a:pt x="60" y="475"/>
                    <a:pt x="61" y="472"/>
                    <a:pt x="61" y="469"/>
                  </a:cubicBezTo>
                  <a:cubicBezTo>
                    <a:pt x="63" y="463"/>
                    <a:pt x="64" y="458"/>
                    <a:pt x="66" y="452"/>
                  </a:cubicBezTo>
                  <a:cubicBezTo>
                    <a:pt x="67" y="446"/>
                    <a:pt x="69" y="441"/>
                    <a:pt x="71" y="435"/>
                  </a:cubicBezTo>
                  <a:cubicBezTo>
                    <a:pt x="72" y="431"/>
                    <a:pt x="72" y="431"/>
                    <a:pt x="72" y="431"/>
                  </a:cubicBezTo>
                  <a:cubicBezTo>
                    <a:pt x="74" y="427"/>
                    <a:pt x="74" y="427"/>
                    <a:pt x="74" y="427"/>
                  </a:cubicBezTo>
                  <a:cubicBezTo>
                    <a:pt x="75" y="424"/>
                    <a:pt x="76" y="421"/>
                    <a:pt x="77" y="418"/>
                  </a:cubicBezTo>
                  <a:cubicBezTo>
                    <a:pt x="85" y="396"/>
                    <a:pt x="95" y="374"/>
                    <a:pt x="108" y="353"/>
                  </a:cubicBezTo>
                  <a:cubicBezTo>
                    <a:pt x="132" y="310"/>
                    <a:pt x="165" y="271"/>
                    <a:pt x="204" y="240"/>
                  </a:cubicBezTo>
                  <a:cubicBezTo>
                    <a:pt x="243" y="208"/>
                    <a:pt x="288" y="183"/>
                    <a:pt x="335" y="168"/>
                  </a:cubicBezTo>
                  <a:cubicBezTo>
                    <a:pt x="382" y="152"/>
                    <a:pt x="431" y="146"/>
                    <a:pt x="478" y="148"/>
                  </a:cubicBezTo>
                  <a:cubicBezTo>
                    <a:pt x="487" y="149"/>
                    <a:pt x="487" y="149"/>
                    <a:pt x="487" y="149"/>
                  </a:cubicBezTo>
                  <a:cubicBezTo>
                    <a:pt x="489" y="149"/>
                    <a:pt x="489" y="149"/>
                    <a:pt x="489" y="149"/>
                  </a:cubicBezTo>
                  <a:cubicBezTo>
                    <a:pt x="486" y="149"/>
                    <a:pt x="489" y="149"/>
                    <a:pt x="488" y="149"/>
                  </a:cubicBezTo>
                  <a:cubicBezTo>
                    <a:pt x="489" y="149"/>
                    <a:pt x="489" y="149"/>
                    <a:pt x="489" y="149"/>
                  </a:cubicBezTo>
                  <a:cubicBezTo>
                    <a:pt x="490" y="149"/>
                    <a:pt x="490" y="149"/>
                    <a:pt x="490" y="149"/>
                  </a:cubicBezTo>
                  <a:cubicBezTo>
                    <a:pt x="495" y="150"/>
                    <a:pt x="495" y="150"/>
                    <a:pt x="495" y="150"/>
                  </a:cubicBezTo>
                  <a:cubicBezTo>
                    <a:pt x="506" y="151"/>
                    <a:pt x="506" y="151"/>
                    <a:pt x="506" y="151"/>
                  </a:cubicBezTo>
                  <a:cubicBezTo>
                    <a:pt x="511" y="151"/>
                    <a:pt x="511" y="151"/>
                    <a:pt x="511" y="151"/>
                  </a:cubicBezTo>
                  <a:cubicBezTo>
                    <a:pt x="513" y="151"/>
                    <a:pt x="514" y="152"/>
                    <a:pt x="515" y="152"/>
                  </a:cubicBezTo>
                  <a:cubicBezTo>
                    <a:pt x="520" y="153"/>
                    <a:pt x="525" y="154"/>
                    <a:pt x="531" y="155"/>
                  </a:cubicBezTo>
                  <a:cubicBezTo>
                    <a:pt x="536" y="156"/>
                    <a:pt x="542" y="157"/>
                    <a:pt x="548" y="158"/>
                  </a:cubicBezTo>
                  <a:cubicBezTo>
                    <a:pt x="570" y="163"/>
                    <a:pt x="591" y="171"/>
                    <a:pt x="611" y="179"/>
                  </a:cubicBezTo>
                  <a:cubicBezTo>
                    <a:pt x="631" y="188"/>
                    <a:pt x="650" y="198"/>
                    <a:pt x="668" y="210"/>
                  </a:cubicBezTo>
                  <a:cubicBezTo>
                    <a:pt x="685" y="221"/>
                    <a:pt x="701" y="234"/>
                    <a:pt x="715" y="247"/>
                  </a:cubicBezTo>
                  <a:cubicBezTo>
                    <a:pt x="719" y="250"/>
                    <a:pt x="723" y="253"/>
                    <a:pt x="726" y="257"/>
                  </a:cubicBezTo>
                  <a:cubicBezTo>
                    <a:pt x="729" y="260"/>
                    <a:pt x="733" y="264"/>
                    <a:pt x="736" y="267"/>
                  </a:cubicBezTo>
                  <a:cubicBezTo>
                    <a:pt x="742" y="274"/>
                    <a:pt x="748" y="281"/>
                    <a:pt x="754" y="288"/>
                  </a:cubicBezTo>
                  <a:cubicBezTo>
                    <a:pt x="755" y="290"/>
                    <a:pt x="757" y="292"/>
                    <a:pt x="758" y="294"/>
                  </a:cubicBezTo>
                  <a:cubicBezTo>
                    <a:pt x="760" y="295"/>
                    <a:pt x="761" y="297"/>
                    <a:pt x="762" y="299"/>
                  </a:cubicBezTo>
                  <a:cubicBezTo>
                    <a:pt x="765" y="303"/>
                    <a:pt x="767" y="306"/>
                    <a:pt x="770" y="310"/>
                  </a:cubicBezTo>
                  <a:cubicBezTo>
                    <a:pt x="772" y="313"/>
                    <a:pt x="775" y="317"/>
                    <a:pt x="777" y="321"/>
                  </a:cubicBezTo>
                  <a:cubicBezTo>
                    <a:pt x="779" y="324"/>
                    <a:pt x="781" y="328"/>
                    <a:pt x="783" y="331"/>
                  </a:cubicBezTo>
                  <a:cubicBezTo>
                    <a:pt x="788" y="338"/>
                    <a:pt x="791" y="346"/>
                    <a:pt x="795" y="353"/>
                  </a:cubicBezTo>
                  <a:cubicBezTo>
                    <a:pt x="797" y="356"/>
                    <a:pt x="798" y="360"/>
                    <a:pt x="800" y="363"/>
                  </a:cubicBezTo>
                  <a:cubicBezTo>
                    <a:pt x="801" y="365"/>
                    <a:pt x="802" y="367"/>
                    <a:pt x="802" y="369"/>
                  </a:cubicBezTo>
                  <a:cubicBezTo>
                    <a:pt x="803" y="370"/>
                    <a:pt x="804" y="372"/>
                    <a:pt x="805" y="374"/>
                  </a:cubicBezTo>
                  <a:cubicBezTo>
                    <a:pt x="806" y="377"/>
                    <a:pt x="807" y="381"/>
                    <a:pt x="809" y="384"/>
                  </a:cubicBezTo>
                  <a:cubicBezTo>
                    <a:pt x="810" y="388"/>
                    <a:pt x="811" y="391"/>
                    <a:pt x="812" y="394"/>
                  </a:cubicBezTo>
                  <a:cubicBezTo>
                    <a:pt x="815" y="401"/>
                    <a:pt x="817" y="407"/>
                    <a:pt x="818" y="414"/>
                  </a:cubicBezTo>
                  <a:cubicBezTo>
                    <a:pt x="826" y="439"/>
                    <a:pt x="829" y="462"/>
                    <a:pt x="830" y="480"/>
                  </a:cubicBezTo>
                  <a:cubicBezTo>
                    <a:pt x="830" y="483"/>
                    <a:pt x="831" y="485"/>
                    <a:pt x="831" y="487"/>
                  </a:cubicBezTo>
                  <a:cubicBezTo>
                    <a:pt x="831" y="489"/>
                    <a:pt x="831" y="491"/>
                    <a:pt x="831" y="494"/>
                  </a:cubicBezTo>
                  <a:cubicBezTo>
                    <a:pt x="831" y="498"/>
                    <a:pt x="831" y="502"/>
                    <a:pt x="831" y="505"/>
                  </a:cubicBezTo>
                  <a:cubicBezTo>
                    <a:pt x="831" y="512"/>
                    <a:pt x="831" y="518"/>
                    <a:pt x="831" y="523"/>
                  </a:cubicBezTo>
                  <a:cubicBezTo>
                    <a:pt x="831" y="525"/>
                    <a:pt x="831" y="527"/>
                    <a:pt x="831" y="529"/>
                  </a:cubicBezTo>
                  <a:cubicBezTo>
                    <a:pt x="1076" y="529"/>
                    <a:pt x="1076" y="529"/>
                    <a:pt x="1076" y="529"/>
                  </a:cubicBezTo>
                  <a:cubicBezTo>
                    <a:pt x="1075" y="525"/>
                    <a:pt x="1075" y="519"/>
                    <a:pt x="1074" y="513"/>
                  </a:cubicBezTo>
                  <a:cubicBezTo>
                    <a:pt x="1074" y="504"/>
                    <a:pt x="1072" y="494"/>
                    <a:pt x="1071" y="482"/>
                  </a:cubicBezTo>
                  <a:cubicBezTo>
                    <a:pt x="1070" y="476"/>
                    <a:pt x="1068" y="470"/>
                    <a:pt x="1067" y="463"/>
                  </a:cubicBezTo>
                  <a:cubicBezTo>
                    <a:pt x="1067" y="459"/>
                    <a:pt x="1066" y="456"/>
                    <a:pt x="1065" y="452"/>
                  </a:cubicBezTo>
                  <a:cubicBezTo>
                    <a:pt x="1065" y="449"/>
                    <a:pt x="1064" y="445"/>
                    <a:pt x="1063" y="441"/>
                  </a:cubicBezTo>
                  <a:cubicBezTo>
                    <a:pt x="1056" y="410"/>
                    <a:pt x="1045" y="374"/>
                    <a:pt x="1028" y="334"/>
                  </a:cubicBezTo>
                  <a:cubicBezTo>
                    <a:pt x="1023" y="325"/>
                    <a:pt x="1019" y="314"/>
                    <a:pt x="1013" y="304"/>
                  </a:cubicBezTo>
                  <a:cubicBezTo>
                    <a:pt x="1010" y="299"/>
                    <a:pt x="1008" y="294"/>
                    <a:pt x="1005" y="289"/>
                  </a:cubicBezTo>
                  <a:cubicBezTo>
                    <a:pt x="1002" y="284"/>
                    <a:pt x="999" y="279"/>
                    <a:pt x="996" y="273"/>
                  </a:cubicBezTo>
                  <a:cubicBezTo>
                    <a:pt x="994" y="271"/>
                    <a:pt x="993" y="268"/>
                    <a:pt x="991" y="266"/>
                  </a:cubicBezTo>
                  <a:cubicBezTo>
                    <a:pt x="990" y="263"/>
                    <a:pt x="988" y="261"/>
                    <a:pt x="986" y="258"/>
                  </a:cubicBezTo>
                  <a:cubicBezTo>
                    <a:pt x="983" y="253"/>
                    <a:pt x="980" y="248"/>
                    <a:pt x="976" y="242"/>
                  </a:cubicBezTo>
                  <a:cubicBezTo>
                    <a:pt x="969" y="232"/>
                    <a:pt x="962" y="222"/>
                    <a:pt x="953" y="211"/>
                  </a:cubicBezTo>
                  <a:cubicBezTo>
                    <a:pt x="949" y="206"/>
                    <a:pt x="945" y="201"/>
                    <a:pt x="941" y="196"/>
                  </a:cubicBezTo>
                  <a:cubicBezTo>
                    <a:pt x="936" y="191"/>
                    <a:pt x="932" y="186"/>
                    <a:pt x="927" y="181"/>
                  </a:cubicBezTo>
                  <a:cubicBezTo>
                    <a:pt x="923" y="176"/>
                    <a:pt x="918" y="171"/>
                    <a:pt x="913" y="166"/>
                  </a:cubicBezTo>
                  <a:cubicBezTo>
                    <a:pt x="911" y="164"/>
                    <a:pt x="908" y="161"/>
                    <a:pt x="906" y="159"/>
                  </a:cubicBezTo>
                  <a:cubicBezTo>
                    <a:pt x="903" y="156"/>
                    <a:pt x="901" y="154"/>
                    <a:pt x="898" y="152"/>
                  </a:cubicBezTo>
                  <a:cubicBezTo>
                    <a:pt x="888" y="142"/>
                    <a:pt x="877" y="133"/>
                    <a:pt x="866" y="123"/>
                  </a:cubicBezTo>
                  <a:cubicBezTo>
                    <a:pt x="861" y="119"/>
                    <a:pt x="855" y="115"/>
                    <a:pt x="849" y="110"/>
                  </a:cubicBezTo>
                  <a:cubicBezTo>
                    <a:pt x="843" y="106"/>
                    <a:pt x="837" y="102"/>
                    <a:pt x="831" y="97"/>
                  </a:cubicBezTo>
                  <a:cubicBezTo>
                    <a:pt x="807" y="81"/>
                    <a:pt x="781" y="65"/>
                    <a:pt x="753" y="52"/>
                  </a:cubicBezTo>
                  <a:cubicBezTo>
                    <a:pt x="725" y="39"/>
                    <a:pt x="696" y="28"/>
                    <a:pt x="665" y="20"/>
                  </a:cubicBezTo>
                  <a:cubicBezTo>
                    <a:pt x="635" y="11"/>
                    <a:pt x="603" y="5"/>
                    <a:pt x="571" y="2"/>
                  </a:cubicBezTo>
                  <a:cubicBezTo>
                    <a:pt x="563" y="2"/>
                    <a:pt x="555" y="1"/>
                    <a:pt x="547" y="1"/>
                  </a:cubicBezTo>
                  <a:cubicBezTo>
                    <a:pt x="539" y="0"/>
                    <a:pt x="530" y="0"/>
                    <a:pt x="521" y="0"/>
                  </a:cubicBezTo>
                  <a:cubicBezTo>
                    <a:pt x="519" y="0"/>
                    <a:pt x="517" y="0"/>
                    <a:pt x="515" y="0"/>
                  </a:cubicBezTo>
                  <a:cubicBezTo>
                    <a:pt x="510" y="0"/>
                    <a:pt x="510" y="0"/>
                    <a:pt x="510" y="0"/>
                  </a:cubicBezTo>
                  <a:cubicBezTo>
                    <a:pt x="499" y="1"/>
                    <a:pt x="499" y="1"/>
                    <a:pt x="499" y="1"/>
                  </a:cubicBezTo>
                  <a:cubicBezTo>
                    <a:pt x="494" y="1"/>
                    <a:pt x="494" y="1"/>
                    <a:pt x="494" y="1"/>
                  </a:cubicBezTo>
                  <a:cubicBezTo>
                    <a:pt x="493" y="1"/>
                    <a:pt x="493" y="1"/>
                    <a:pt x="493" y="1"/>
                  </a:cubicBezTo>
                  <a:cubicBezTo>
                    <a:pt x="492" y="1"/>
                    <a:pt x="492" y="1"/>
                    <a:pt x="492" y="1"/>
                  </a:cubicBezTo>
                  <a:cubicBezTo>
                    <a:pt x="491" y="1"/>
                    <a:pt x="493" y="1"/>
                    <a:pt x="489" y="1"/>
                  </a:cubicBezTo>
                  <a:cubicBezTo>
                    <a:pt x="486" y="1"/>
                    <a:pt x="486" y="1"/>
                    <a:pt x="486" y="1"/>
                  </a:cubicBezTo>
                  <a:cubicBezTo>
                    <a:pt x="474" y="2"/>
                    <a:pt x="474" y="2"/>
                    <a:pt x="474" y="2"/>
                  </a:cubicBezTo>
                  <a:cubicBezTo>
                    <a:pt x="410" y="8"/>
                    <a:pt x="345" y="25"/>
                    <a:pt x="287" y="54"/>
                  </a:cubicBezTo>
                  <a:cubicBezTo>
                    <a:pt x="229" y="82"/>
                    <a:pt x="177" y="121"/>
                    <a:pt x="135" y="167"/>
                  </a:cubicBezTo>
                  <a:cubicBezTo>
                    <a:pt x="93" y="213"/>
                    <a:pt x="60" y="265"/>
                    <a:pt x="38" y="318"/>
                  </a:cubicBezTo>
                  <a:cubicBezTo>
                    <a:pt x="27" y="345"/>
                    <a:pt x="18" y="372"/>
                    <a:pt x="12" y="399"/>
                  </a:cubicBezTo>
                  <a:cubicBezTo>
                    <a:pt x="11" y="403"/>
                    <a:pt x="11" y="406"/>
                    <a:pt x="10" y="409"/>
                  </a:cubicBezTo>
                  <a:cubicBezTo>
                    <a:pt x="9" y="414"/>
                    <a:pt x="9" y="414"/>
                    <a:pt x="9" y="414"/>
                  </a:cubicBezTo>
                  <a:cubicBezTo>
                    <a:pt x="8" y="420"/>
                    <a:pt x="8" y="420"/>
                    <a:pt x="8" y="420"/>
                  </a:cubicBezTo>
                  <a:cubicBezTo>
                    <a:pt x="7" y="426"/>
                    <a:pt x="6" y="433"/>
                    <a:pt x="5" y="440"/>
                  </a:cubicBezTo>
                  <a:cubicBezTo>
                    <a:pt x="4" y="446"/>
                    <a:pt x="3" y="453"/>
                    <a:pt x="3" y="459"/>
                  </a:cubicBezTo>
                  <a:cubicBezTo>
                    <a:pt x="2" y="463"/>
                    <a:pt x="2" y="466"/>
                    <a:pt x="2" y="469"/>
                  </a:cubicBezTo>
                  <a:cubicBezTo>
                    <a:pt x="1" y="473"/>
                    <a:pt x="1" y="476"/>
                    <a:pt x="1" y="479"/>
                  </a:cubicBezTo>
                  <a:cubicBezTo>
                    <a:pt x="1" y="482"/>
                    <a:pt x="1" y="486"/>
                    <a:pt x="0" y="489"/>
                  </a:cubicBezTo>
                  <a:cubicBezTo>
                    <a:pt x="0" y="492"/>
                    <a:pt x="0" y="495"/>
                    <a:pt x="0" y="499"/>
                  </a:cubicBezTo>
                  <a:cubicBezTo>
                    <a:pt x="0" y="502"/>
                    <a:pt x="0" y="505"/>
                    <a:pt x="0" y="508"/>
                  </a:cubicBezTo>
                  <a:cubicBezTo>
                    <a:pt x="0" y="513"/>
                    <a:pt x="0" y="513"/>
                    <a:pt x="0" y="513"/>
                  </a:cubicBezTo>
                  <a:cubicBezTo>
                    <a:pt x="0" y="515"/>
                    <a:pt x="0" y="516"/>
                    <a:pt x="0" y="518"/>
                  </a:cubicBezTo>
                  <a:cubicBezTo>
                    <a:pt x="0" y="522"/>
                    <a:pt x="1" y="525"/>
                    <a:pt x="1" y="529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-2349" y="1142"/>
              <a:ext cx="2104" cy="1255"/>
            </a:xfrm>
            <a:custGeom>
              <a:avLst/>
              <a:gdLst>
                <a:gd name="T0" fmla="*/ 866 w 888"/>
                <a:gd name="T1" fmla="*/ 123 h 529"/>
                <a:gd name="T2" fmla="*/ 831 w 888"/>
                <a:gd name="T3" fmla="*/ 97 h 529"/>
                <a:gd name="T4" fmla="*/ 665 w 888"/>
                <a:gd name="T5" fmla="*/ 20 h 529"/>
                <a:gd name="T6" fmla="*/ 547 w 888"/>
                <a:gd name="T7" fmla="*/ 1 h 529"/>
                <a:gd name="T8" fmla="*/ 515 w 888"/>
                <a:gd name="T9" fmla="*/ 0 h 529"/>
                <a:gd name="T10" fmla="*/ 499 w 888"/>
                <a:gd name="T11" fmla="*/ 1 h 529"/>
                <a:gd name="T12" fmla="*/ 493 w 888"/>
                <a:gd name="T13" fmla="*/ 1 h 529"/>
                <a:gd name="T14" fmla="*/ 489 w 888"/>
                <a:gd name="T15" fmla="*/ 1 h 529"/>
                <a:gd name="T16" fmla="*/ 474 w 888"/>
                <a:gd name="T17" fmla="*/ 2 h 529"/>
                <a:gd name="T18" fmla="*/ 135 w 888"/>
                <a:gd name="T19" fmla="*/ 167 h 529"/>
                <a:gd name="T20" fmla="*/ 12 w 888"/>
                <a:gd name="T21" fmla="*/ 399 h 529"/>
                <a:gd name="T22" fmla="*/ 9 w 888"/>
                <a:gd name="T23" fmla="*/ 414 h 529"/>
                <a:gd name="T24" fmla="*/ 5 w 888"/>
                <a:gd name="T25" fmla="*/ 440 h 529"/>
                <a:gd name="T26" fmla="*/ 2 w 888"/>
                <a:gd name="T27" fmla="*/ 469 h 529"/>
                <a:gd name="T28" fmla="*/ 0 w 888"/>
                <a:gd name="T29" fmla="*/ 489 h 529"/>
                <a:gd name="T30" fmla="*/ 0 w 888"/>
                <a:gd name="T31" fmla="*/ 508 h 529"/>
                <a:gd name="T32" fmla="*/ 0 w 888"/>
                <a:gd name="T33" fmla="*/ 518 h 529"/>
                <a:gd name="T34" fmla="*/ 52 w 888"/>
                <a:gd name="T35" fmla="*/ 529 h 529"/>
                <a:gd name="T36" fmla="*/ 53 w 888"/>
                <a:gd name="T37" fmla="*/ 515 h 529"/>
                <a:gd name="T38" fmla="*/ 55 w 888"/>
                <a:gd name="T39" fmla="*/ 503 h 529"/>
                <a:gd name="T40" fmla="*/ 58 w 888"/>
                <a:gd name="T41" fmla="*/ 486 h 529"/>
                <a:gd name="T42" fmla="*/ 61 w 888"/>
                <a:gd name="T43" fmla="*/ 469 h 529"/>
                <a:gd name="T44" fmla="*/ 71 w 888"/>
                <a:gd name="T45" fmla="*/ 435 h 529"/>
                <a:gd name="T46" fmla="*/ 74 w 888"/>
                <a:gd name="T47" fmla="*/ 427 h 529"/>
                <a:gd name="T48" fmla="*/ 108 w 888"/>
                <a:gd name="T49" fmla="*/ 353 h 529"/>
                <a:gd name="T50" fmla="*/ 335 w 888"/>
                <a:gd name="T51" fmla="*/ 168 h 529"/>
                <a:gd name="T52" fmla="*/ 487 w 888"/>
                <a:gd name="T53" fmla="*/ 149 h 529"/>
                <a:gd name="T54" fmla="*/ 488 w 888"/>
                <a:gd name="T55" fmla="*/ 149 h 529"/>
                <a:gd name="T56" fmla="*/ 490 w 888"/>
                <a:gd name="T57" fmla="*/ 149 h 529"/>
                <a:gd name="T58" fmla="*/ 506 w 888"/>
                <a:gd name="T59" fmla="*/ 151 h 529"/>
                <a:gd name="T60" fmla="*/ 515 w 888"/>
                <a:gd name="T61" fmla="*/ 152 h 529"/>
                <a:gd name="T62" fmla="*/ 548 w 888"/>
                <a:gd name="T63" fmla="*/ 158 h 529"/>
                <a:gd name="T64" fmla="*/ 668 w 888"/>
                <a:gd name="T65" fmla="*/ 210 h 529"/>
                <a:gd name="T66" fmla="*/ 726 w 888"/>
                <a:gd name="T67" fmla="*/ 257 h 529"/>
                <a:gd name="T68" fmla="*/ 745 w 888"/>
                <a:gd name="T69" fmla="*/ 278 h 529"/>
                <a:gd name="T70" fmla="*/ 872 w 888"/>
                <a:gd name="T71" fmla="*/ 128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88" h="529">
                  <a:moveTo>
                    <a:pt x="872" y="128"/>
                  </a:moveTo>
                  <a:cubicBezTo>
                    <a:pt x="870" y="127"/>
                    <a:pt x="868" y="125"/>
                    <a:pt x="866" y="123"/>
                  </a:cubicBezTo>
                  <a:cubicBezTo>
                    <a:pt x="861" y="119"/>
                    <a:pt x="855" y="115"/>
                    <a:pt x="849" y="110"/>
                  </a:cubicBezTo>
                  <a:cubicBezTo>
                    <a:pt x="843" y="106"/>
                    <a:pt x="837" y="102"/>
                    <a:pt x="831" y="97"/>
                  </a:cubicBezTo>
                  <a:cubicBezTo>
                    <a:pt x="807" y="81"/>
                    <a:pt x="781" y="65"/>
                    <a:pt x="753" y="52"/>
                  </a:cubicBezTo>
                  <a:cubicBezTo>
                    <a:pt x="725" y="39"/>
                    <a:pt x="696" y="28"/>
                    <a:pt x="665" y="20"/>
                  </a:cubicBezTo>
                  <a:cubicBezTo>
                    <a:pt x="635" y="11"/>
                    <a:pt x="603" y="5"/>
                    <a:pt x="571" y="2"/>
                  </a:cubicBezTo>
                  <a:cubicBezTo>
                    <a:pt x="563" y="2"/>
                    <a:pt x="555" y="1"/>
                    <a:pt x="547" y="1"/>
                  </a:cubicBezTo>
                  <a:cubicBezTo>
                    <a:pt x="539" y="0"/>
                    <a:pt x="530" y="0"/>
                    <a:pt x="521" y="0"/>
                  </a:cubicBezTo>
                  <a:cubicBezTo>
                    <a:pt x="519" y="0"/>
                    <a:pt x="517" y="0"/>
                    <a:pt x="515" y="0"/>
                  </a:cubicBezTo>
                  <a:cubicBezTo>
                    <a:pt x="510" y="0"/>
                    <a:pt x="510" y="0"/>
                    <a:pt x="510" y="0"/>
                  </a:cubicBezTo>
                  <a:cubicBezTo>
                    <a:pt x="499" y="1"/>
                    <a:pt x="499" y="1"/>
                    <a:pt x="499" y="1"/>
                  </a:cubicBezTo>
                  <a:cubicBezTo>
                    <a:pt x="494" y="1"/>
                    <a:pt x="494" y="1"/>
                    <a:pt x="494" y="1"/>
                  </a:cubicBezTo>
                  <a:cubicBezTo>
                    <a:pt x="493" y="1"/>
                    <a:pt x="493" y="1"/>
                    <a:pt x="493" y="1"/>
                  </a:cubicBezTo>
                  <a:cubicBezTo>
                    <a:pt x="492" y="1"/>
                    <a:pt x="492" y="1"/>
                    <a:pt x="492" y="1"/>
                  </a:cubicBezTo>
                  <a:cubicBezTo>
                    <a:pt x="491" y="1"/>
                    <a:pt x="493" y="1"/>
                    <a:pt x="489" y="1"/>
                  </a:cubicBezTo>
                  <a:cubicBezTo>
                    <a:pt x="486" y="1"/>
                    <a:pt x="486" y="1"/>
                    <a:pt x="486" y="1"/>
                  </a:cubicBezTo>
                  <a:cubicBezTo>
                    <a:pt x="474" y="2"/>
                    <a:pt x="474" y="2"/>
                    <a:pt x="474" y="2"/>
                  </a:cubicBezTo>
                  <a:cubicBezTo>
                    <a:pt x="410" y="8"/>
                    <a:pt x="345" y="25"/>
                    <a:pt x="287" y="54"/>
                  </a:cubicBezTo>
                  <a:cubicBezTo>
                    <a:pt x="229" y="82"/>
                    <a:pt x="177" y="121"/>
                    <a:pt x="135" y="167"/>
                  </a:cubicBezTo>
                  <a:cubicBezTo>
                    <a:pt x="93" y="213"/>
                    <a:pt x="60" y="265"/>
                    <a:pt x="38" y="318"/>
                  </a:cubicBezTo>
                  <a:cubicBezTo>
                    <a:pt x="27" y="345"/>
                    <a:pt x="18" y="372"/>
                    <a:pt x="12" y="399"/>
                  </a:cubicBezTo>
                  <a:cubicBezTo>
                    <a:pt x="11" y="403"/>
                    <a:pt x="11" y="406"/>
                    <a:pt x="10" y="409"/>
                  </a:cubicBezTo>
                  <a:cubicBezTo>
                    <a:pt x="9" y="414"/>
                    <a:pt x="9" y="414"/>
                    <a:pt x="9" y="414"/>
                  </a:cubicBezTo>
                  <a:cubicBezTo>
                    <a:pt x="8" y="420"/>
                    <a:pt x="8" y="420"/>
                    <a:pt x="8" y="420"/>
                  </a:cubicBezTo>
                  <a:cubicBezTo>
                    <a:pt x="7" y="426"/>
                    <a:pt x="6" y="433"/>
                    <a:pt x="5" y="440"/>
                  </a:cubicBezTo>
                  <a:cubicBezTo>
                    <a:pt x="4" y="446"/>
                    <a:pt x="3" y="453"/>
                    <a:pt x="3" y="459"/>
                  </a:cubicBezTo>
                  <a:cubicBezTo>
                    <a:pt x="2" y="463"/>
                    <a:pt x="2" y="466"/>
                    <a:pt x="2" y="469"/>
                  </a:cubicBezTo>
                  <a:cubicBezTo>
                    <a:pt x="1" y="473"/>
                    <a:pt x="1" y="476"/>
                    <a:pt x="1" y="479"/>
                  </a:cubicBezTo>
                  <a:cubicBezTo>
                    <a:pt x="1" y="482"/>
                    <a:pt x="1" y="486"/>
                    <a:pt x="0" y="489"/>
                  </a:cubicBezTo>
                  <a:cubicBezTo>
                    <a:pt x="0" y="492"/>
                    <a:pt x="0" y="495"/>
                    <a:pt x="0" y="499"/>
                  </a:cubicBezTo>
                  <a:cubicBezTo>
                    <a:pt x="0" y="502"/>
                    <a:pt x="0" y="505"/>
                    <a:pt x="0" y="508"/>
                  </a:cubicBezTo>
                  <a:cubicBezTo>
                    <a:pt x="0" y="513"/>
                    <a:pt x="0" y="513"/>
                    <a:pt x="0" y="513"/>
                  </a:cubicBezTo>
                  <a:cubicBezTo>
                    <a:pt x="0" y="515"/>
                    <a:pt x="0" y="516"/>
                    <a:pt x="0" y="518"/>
                  </a:cubicBezTo>
                  <a:cubicBezTo>
                    <a:pt x="0" y="522"/>
                    <a:pt x="1" y="525"/>
                    <a:pt x="1" y="529"/>
                  </a:cubicBezTo>
                  <a:cubicBezTo>
                    <a:pt x="52" y="529"/>
                    <a:pt x="52" y="529"/>
                    <a:pt x="52" y="529"/>
                  </a:cubicBezTo>
                  <a:cubicBezTo>
                    <a:pt x="52" y="526"/>
                    <a:pt x="52" y="522"/>
                    <a:pt x="53" y="519"/>
                  </a:cubicBezTo>
                  <a:cubicBezTo>
                    <a:pt x="53" y="518"/>
                    <a:pt x="53" y="516"/>
                    <a:pt x="53" y="515"/>
                  </a:cubicBezTo>
                  <a:cubicBezTo>
                    <a:pt x="54" y="511"/>
                    <a:pt x="54" y="511"/>
                    <a:pt x="54" y="511"/>
                  </a:cubicBezTo>
                  <a:cubicBezTo>
                    <a:pt x="54" y="508"/>
                    <a:pt x="54" y="505"/>
                    <a:pt x="55" y="503"/>
                  </a:cubicBezTo>
                  <a:cubicBezTo>
                    <a:pt x="55" y="500"/>
                    <a:pt x="56" y="497"/>
                    <a:pt x="56" y="494"/>
                  </a:cubicBezTo>
                  <a:cubicBezTo>
                    <a:pt x="57" y="492"/>
                    <a:pt x="57" y="489"/>
                    <a:pt x="58" y="486"/>
                  </a:cubicBezTo>
                  <a:cubicBezTo>
                    <a:pt x="58" y="483"/>
                    <a:pt x="59" y="480"/>
                    <a:pt x="60" y="477"/>
                  </a:cubicBezTo>
                  <a:cubicBezTo>
                    <a:pt x="60" y="475"/>
                    <a:pt x="61" y="472"/>
                    <a:pt x="61" y="469"/>
                  </a:cubicBezTo>
                  <a:cubicBezTo>
                    <a:pt x="63" y="463"/>
                    <a:pt x="64" y="458"/>
                    <a:pt x="66" y="452"/>
                  </a:cubicBezTo>
                  <a:cubicBezTo>
                    <a:pt x="67" y="446"/>
                    <a:pt x="69" y="441"/>
                    <a:pt x="71" y="435"/>
                  </a:cubicBezTo>
                  <a:cubicBezTo>
                    <a:pt x="72" y="431"/>
                    <a:pt x="72" y="431"/>
                    <a:pt x="72" y="431"/>
                  </a:cubicBezTo>
                  <a:cubicBezTo>
                    <a:pt x="74" y="427"/>
                    <a:pt x="74" y="427"/>
                    <a:pt x="74" y="427"/>
                  </a:cubicBezTo>
                  <a:cubicBezTo>
                    <a:pt x="75" y="424"/>
                    <a:pt x="76" y="421"/>
                    <a:pt x="77" y="418"/>
                  </a:cubicBezTo>
                  <a:cubicBezTo>
                    <a:pt x="85" y="396"/>
                    <a:pt x="95" y="374"/>
                    <a:pt x="108" y="353"/>
                  </a:cubicBezTo>
                  <a:cubicBezTo>
                    <a:pt x="132" y="310"/>
                    <a:pt x="165" y="271"/>
                    <a:pt x="204" y="240"/>
                  </a:cubicBezTo>
                  <a:cubicBezTo>
                    <a:pt x="243" y="208"/>
                    <a:pt x="288" y="183"/>
                    <a:pt x="335" y="168"/>
                  </a:cubicBezTo>
                  <a:cubicBezTo>
                    <a:pt x="382" y="152"/>
                    <a:pt x="431" y="146"/>
                    <a:pt x="478" y="148"/>
                  </a:cubicBezTo>
                  <a:cubicBezTo>
                    <a:pt x="487" y="149"/>
                    <a:pt x="487" y="149"/>
                    <a:pt x="487" y="149"/>
                  </a:cubicBezTo>
                  <a:cubicBezTo>
                    <a:pt x="489" y="149"/>
                    <a:pt x="489" y="149"/>
                    <a:pt x="489" y="149"/>
                  </a:cubicBezTo>
                  <a:cubicBezTo>
                    <a:pt x="486" y="149"/>
                    <a:pt x="489" y="149"/>
                    <a:pt x="488" y="149"/>
                  </a:cubicBezTo>
                  <a:cubicBezTo>
                    <a:pt x="489" y="149"/>
                    <a:pt x="489" y="149"/>
                    <a:pt x="489" y="149"/>
                  </a:cubicBezTo>
                  <a:cubicBezTo>
                    <a:pt x="490" y="149"/>
                    <a:pt x="490" y="149"/>
                    <a:pt x="490" y="149"/>
                  </a:cubicBezTo>
                  <a:cubicBezTo>
                    <a:pt x="495" y="150"/>
                    <a:pt x="495" y="150"/>
                    <a:pt x="495" y="150"/>
                  </a:cubicBezTo>
                  <a:cubicBezTo>
                    <a:pt x="506" y="151"/>
                    <a:pt x="506" y="151"/>
                    <a:pt x="506" y="151"/>
                  </a:cubicBezTo>
                  <a:cubicBezTo>
                    <a:pt x="511" y="151"/>
                    <a:pt x="511" y="151"/>
                    <a:pt x="511" y="151"/>
                  </a:cubicBezTo>
                  <a:cubicBezTo>
                    <a:pt x="513" y="151"/>
                    <a:pt x="514" y="152"/>
                    <a:pt x="515" y="152"/>
                  </a:cubicBezTo>
                  <a:cubicBezTo>
                    <a:pt x="520" y="153"/>
                    <a:pt x="525" y="154"/>
                    <a:pt x="531" y="155"/>
                  </a:cubicBezTo>
                  <a:cubicBezTo>
                    <a:pt x="536" y="156"/>
                    <a:pt x="542" y="157"/>
                    <a:pt x="548" y="158"/>
                  </a:cubicBezTo>
                  <a:cubicBezTo>
                    <a:pt x="570" y="163"/>
                    <a:pt x="591" y="171"/>
                    <a:pt x="611" y="179"/>
                  </a:cubicBezTo>
                  <a:cubicBezTo>
                    <a:pt x="631" y="188"/>
                    <a:pt x="650" y="198"/>
                    <a:pt x="668" y="210"/>
                  </a:cubicBezTo>
                  <a:cubicBezTo>
                    <a:pt x="685" y="221"/>
                    <a:pt x="701" y="234"/>
                    <a:pt x="715" y="247"/>
                  </a:cubicBezTo>
                  <a:cubicBezTo>
                    <a:pt x="719" y="250"/>
                    <a:pt x="723" y="253"/>
                    <a:pt x="726" y="257"/>
                  </a:cubicBezTo>
                  <a:cubicBezTo>
                    <a:pt x="729" y="260"/>
                    <a:pt x="733" y="264"/>
                    <a:pt x="736" y="267"/>
                  </a:cubicBezTo>
                  <a:cubicBezTo>
                    <a:pt x="739" y="271"/>
                    <a:pt x="742" y="274"/>
                    <a:pt x="745" y="278"/>
                  </a:cubicBezTo>
                  <a:cubicBezTo>
                    <a:pt x="888" y="264"/>
                    <a:pt x="888" y="264"/>
                    <a:pt x="888" y="264"/>
                  </a:cubicBezTo>
                  <a:lnTo>
                    <a:pt x="872" y="128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-2349" y="1151"/>
              <a:ext cx="1225" cy="1246"/>
            </a:xfrm>
            <a:custGeom>
              <a:avLst/>
              <a:gdLst>
                <a:gd name="T0" fmla="*/ 457 w 517"/>
                <a:gd name="T1" fmla="*/ 0 h 525"/>
                <a:gd name="T2" fmla="*/ 287 w 517"/>
                <a:gd name="T3" fmla="*/ 50 h 525"/>
                <a:gd name="T4" fmla="*/ 135 w 517"/>
                <a:gd name="T5" fmla="*/ 163 h 525"/>
                <a:gd name="T6" fmla="*/ 38 w 517"/>
                <a:gd name="T7" fmla="*/ 314 h 525"/>
                <a:gd name="T8" fmla="*/ 12 w 517"/>
                <a:gd name="T9" fmla="*/ 395 h 525"/>
                <a:gd name="T10" fmla="*/ 10 w 517"/>
                <a:gd name="T11" fmla="*/ 405 h 525"/>
                <a:gd name="T12" fmla="*/ 9 w 517"/>
                <a:gd name="T13" fmla="*/ 410 h 525"/>
                <a:gd name="T14" fmla="*/ 8 w 517"/>
                <a:gd name="T15" fmla="*/ 416 h 525"/>
                <a:gd name="T16" fmla="*/ 5 w 517"/>
                <a:gd name="T17" fmla="*/ 436 h 525"/>
                <a:gd name="T18" fmla="*/ 3 w 517"/>
                <a:gd name="T19" fmla="*/ 455 h 525"/>
                <a:gd name="T20" fmla="*/ 2 w 517"/>
                <a:gd name="T21" fmla="*/ 465 h 525"/>
                <a:gd name="T22" fmla="*/ 1 w 517"/>
                <a:gd name="T23" fmla="*/ 475 h 525"/>
                <a:gd name="T24" fmla="*/ 0 w 517"/>
                <a:gd name="T25" fmla="*/ 485 h 525"/>
                <a:gd name="T26" fmla="*/ 0 w 517"/>
                <a:gd name="T27" fmla="*/ 495 h 525"/>
                <a:gd name="T28" fmla="*/ 0 w 517"/>
                <a:gd name="T29" fmla="*/ 504 h 525"/>
                <a:gd name="T30" fmla="*/ 0 w 517"/>
                <a:gd name="T31" fmla="*/ 509 h 525"/>
                <a:gd name="T32" fmla="*/ 0 w 517"/>
                <a:gd name="T33" fmla="*/ 514 h 525"/>
                <a:gd name="T34" fmla="*/ 1 w 517"/>
                <a:gd name="T35" fmla="*/ 525 h 525"/>
                <a:gd name="T36" fmla="*/ 52 w 517"/>
                <a:gd name="T37" fmla="*/ 525 h 525"/>
                <a:gd name="T38" fmla="*/ 53 w 517"/>
                <a:gd name="T39" fmla="*/ 515 h 525"/>
                <a:gd name="T40" fmla="*/ 53 w 517"/>
                <a:gd name="T41" fmla="*/ 511 h 525"/>
                <a:gd name="T42" fmla="*/ 54 w 517"/>
                <a:gd name="T43" fmla="*/ 507 h 525"/>
                <a:gd name="T44" fmla="*/ 55 w 517"/>
                <a:gd name="T45" fmla="*/ 499 h 525"/>
                <a:gd name="T46" fmla="*/ 56 w 517"/>
                <a:gd name="T47" fmla="*/ 490 h 525"/>
                <a:gd name="T48" fmla="*/ 58 w 517"/>
                <a:gd name="T49" fmla="*/ 482 h 525"/>
                <a:gd name="T50" fmla="*/ 60 w 517"/>
                <a:gd name="T51" fmla="*/ 473 h 525"/>
                <a:gd name="T52" fmla="*/ 61 w 517"/>
                <a:gd name="T53" fmla="*/ 465 h 525"/>
                <a:gd name="T54" fmla="*/ 66 w 517"/>
                <a:gd name="T55" fmla="*/ 448 h 525"/>
                <a:gd name="T56" fmla="*/ 71 w 517"/>
                <a:gd name="T57" fmla="*/ 431 h 525"/>
                <a:gd name="T58" fmla="*/ 72 w 517"/>
                <a:gd name="T59" fmla="*/ 427 h 525"/>
                <a:gd name="T60" fmla="*/ 74 w 517"/>
                <a:gd name="T61" fmla="*/ 423 h 525"/>
                <a:gd name="T62" fmla="*/ 77 w 517"/>
                <a:gd name="T63" fmla="*/ 414 h 525"/>
                <a:gd name="T64" fmla="*/ 108 w 517"/>
                <a:gd name="T65" fmla="*/ 349 h 525"/>
                <a:gd name="T66" fmla="*/ 204 w 517"/>
                <a:gd name="T67" fmla="*/ 236 h 525"/>
                <a:gd name="T68" fmla="*/ 335 w 517"/>
                <a:gd name="T69" fmla="*/ 164 h 525"/>
                <a:gd name="T70" fmla="*/ 457 w 517"/>
                <a:gd name="T71" fmla="*/ 144 h 525"/>
                <a:gd name="T72" fmla="*/ 517 w 517"/>
                <a:gd name="T73" fmla="*/ 73 h 525"/>
                <a:gd name="T74" fmla="*/ 457 w 517"/>
                <a:gd name="T75" fmla="*/ 0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17" h="525">
                  <a:moveTo>
                    <a:pt x="457" y="0"/>
                  </a:moveTo>
                  <a:cubicBezTo>
                    <a:pt x="398" y="7"/>
                    <a:pt x="340" y="24"/>
                    <a:pt x="287" y="50"/>
                  </a:cubicBezTo>
                  <a:cubicBezTo>
                    <a:pt x="229" y="78"/>
                    <a:pt x="177" y="117"/>
                    <a:pt x="135" y="163"/>
                  </a:cubicBezTo>
                  <a:cubicBezTo>
                    <a:pt x="93" y="209"/>
                    <a:pt x="60" y="261"/>
                    <a:pt x="38" y="314"/>
                  </a:cubicBezTo>
                  <a:cubicBezTo>
                    <a:pt x="27" y="341"/>
                    <a:pt x="18" y="368"/>
                    <a:pt x="12" y="395"/>
                  </a:cubicBezTo>
                  <a:cubicBezTo>
                    <a:pt x="11" y="399"/>
                    <a:pt x="11" y="402"/>
                    <a:pt x="10" y="405"/>
                  </a:cubicBezTo>
                  <a:cubicBezTo>
                    <a:pt x="9" y="410"/>
                    <a:pt x="9" y="410"/>
                    <a:pt x="9" y="410"/>
                  </a:cubicBezTo>
                  <a:cubicBezTo>
                    <a:pt x="8" y="416"/>
                    <a:pt x="8" y="416"/>
                    <a:pt x="8" y="416"/>
                  </a:cubicBezTo>
                  <a:cubicBezTo>
                    <a:pt x="7" y="422"/>
                    <a:pt x="6" y="429"/>
                    <a:pt x="5" y="436"/>
                  </a:cubicBezTo>
                  <a:cubicBezTo>
                    <a:pt x="4" y="442"/>
                    <a:pt x="3" y="449"/>
                    <a:pt x="3" y="455"/>
                  </a:cubicBezTo>
                  <a:cubicBezTo>
                    <a:pt x="2" y="459"/>
                    <a:pt x="2" y="462"/>
                    <a:pt x="2" y="465"/>
                  </a:cubicBezTo>
                  <a:cubicBezTo>
                    <a:pt x="1" y="469"/>
                    <a:pt x="1" y="472"/>
                    <a:pt x="1" y="475"/>
                  </a:cubicBezTo>
                  <a:cubicBezTo>
                    <a:pt x="1" y="478"/>
                    <a:pt x="1" y="482"/>
                    <a:pt x="0" y="485"/>
                  </a:cubicBezTo>
                  <a:cubicBezTo>
                    <a:pt x="0" y="488"/>
                    <a:pt x="0" y="491"/>
                    <a:pt x="0" y="495"/>
                  </a:cubicBezTo>
                  <a:cubicBezTo>
                    <a:pt x="0" y="498"/>
                    <a:pt x="0" y="501"/>
                    <a:pt x="0" y="504"/>
                  </a:cubicBezTo>
                  <a:cubicBezTo>
                    <a:pt x="0" y="509"/>
                    <a:pt x="0" y="509"/>
                    <a:pt x="0" y="509"/>
                  </a:cubicBezTo>
                  <a:cubicBezTo>
                    <a:pt x="0" y="511"/>
                    <a:pt x="0" y="512"/>
                    <a:pt x="0" y="514"/>
                  </a:cubicBezTo>
                  <a:cubicBezTo>
                    <a:pt x="0" y="518"/>
                    <a:pt x="1" y="521"/>
                    <a:pt x="1" y="525"/>
                  </a:cubicBezTo>
                  <a:cubicBezTo>
                    <a:pt x="52" y="525"/>
                    <a:pt x="52" y="525"/>
                    <a:pt x="52" y="525"/>
                  </a:cubicBezTo>
                  <a:cubicBezTo>
                    <a:pt x="52" y="522"/>
                    <a:pt x="52" y="518"/>
                    <a:pt x="53" y="515"/>
                  </a:cubicBezTo>
                  <a:cubicBezTo>
                    <a:pt x="53" y="514"/>
                    <a:pt x="53" y="512"/>
                    <a:pt x="53" y="511"/>
                  </a:cubicBezTo>
                  <a:cubicBezTo>
                    <a:pt x="54" y="507"/>
                    <a:pt x="54" y="507"/>
                    <a:pt x="54" y="507"/>
                  </a:cubicBezTo>
                  <a:cubicBezTo>
                    <a:pt x="54" y="504"/>
                    <a:pt x="54" y="501"/>
                    <a:pt x="55" y="499"/>
                  </a:cubicBezTo>
                  <a:cubicBezTo>
                    <a:pt x="55" y="496"/>
                    <a:pt x="56" y="493"/>
                    <a:pt x="56" y="490"/>
                  </a:cubicBezTo>
                  <a:cubicBezTo>
                    <a:pt x="57" y="488"/>
                    <a:pt x="57" y="485"/>
                    <a:pt x="58" y="482"/>
                  </a:cubicBezTo>
                  <a:cubicBezTo>
                    <a:pt x="58" y="479"/>
                    <a:pt x="59" y="476"/>
                    <a:pt x="60" y="473"/>
                  </a:cubicBezTo>
                  <a:cubicBezTo>
                    <a:pt x="60" y="471"/>
                    <a:pt x="61" y="468"/>
                    <a:pt x="61" y="465"/>
                  </a:cubicBezTo>
                  <a:cubicBezTo>
                    <a:pt x="63" y="459"/>
                    <a:pt x="64" y="454"/>
                    <a:pt x="66" y="448"/>
                  </a:cubicBezTo>
                  <a:cubicBezTo>
                    <a:pt x="67" y="442"/>
                    <a:pt x="69" y="437"/>
                    <a:pt x="71" y="431"/>
                  </a:cubicBezTo>
                  <a:cubicBezTo>
                    <a:pt x="72" y="427"/>
                    <a:pt x="72" y="427"/>
                    <a:pt x="72" y="427"/>
                  </a:cubicBezTo>
                  <a:cubicBezTo>
                    <a:pt x="74" y="423"/>
                    <a:pt x="74" y="423"/>
                    <a:pt x="74" y="423"/>
                  </a:cubicBezTo>
                  <a:cubicBezTo>
                    <a:pt x="75" y="420"/>
                    <a:pt x="76" y="417"/>
                    <a:pt x="77" y="414"/>
                  </a:cubicBezTo>
                  <a:cubicBezTo>
                    <a:pt x="85" y="392"/>
                    <a:pt x="95" y="370"/>
                    <a:pt x="108" y="349"/>
                  </a:cubicBezTo>
                  <a:cubicBezTo>
                    <a:pt x="132" y="306"/>
                    <a:pt x="165" y="267"/>
                    <a:pt x="204" y="236"/>
                  </a:cubicBezTo>
                  <a:cubicBezTo>
                    <a:pt x="243" y="204"/>
                    <a:pt x="288" y="179"/>
                    <a:pt x="335" y="164"/>
                  </a:cubicBezTo>
                  <a:cubicBezTo>
                    <a:pt x="375" y="150"/>
                    <a:pt x="416" y="144"/>
                    <a:pt x="457" y="144"/>
                  </a:cubicBezTo>
                  <a:cubicBezTo>
                    <a:pt x="517" y="73"/>
                    <a:pt x="517" y="73"/>
                    <a:pt x="517" y="73"/>
                  </a:cubicBezTo>
                  <a:lnTo>
                    <a:pt x="457" y="0"/>
                  </a:lnTo>
                  <a:close/>
                </a:path>
              </a:pathLst>
            </a:custGeom>
            <a:solidFill>
              <a:srgbClr val="EA4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2" name="Freeform 8"/>
            <p:cNvSpPr>
              <a:spLocks/>
            </p:cNvSpPr>
            <p:nvPr/>
          </p:nvSpPr>
          <p:spPr bwMode="auto">
            <a:xfrm>
              <a:off x="-2349" y="1538"/>
              <a:ext cx="491" cy="859"/>
            </a:xfrm>
            <a:custGeom>
              <a:avLst/>
              <a:gdLst>
                <a:gd name="T0" fmla="*/ 200 w 207"/>
                <a:gd name="T1" fmla="*/ 0 h 362"/>
                <a:gd name="T2" fmla="*/ 135 w 207"/>
                <a:gd name="T3" fmla="*/ 0 h 362"/>
                <a:gd name="T4" fmla="*/ 38 w 207"/>
                <a:gd name="T5" fmla="*/ 151 h 362"/>
                <a:gd name="T6" fmla="*/ 12 w 207"/>
                <a:gd name="T7" fmla="*/ 232 h 362"/>
                <a:gd name="T8" fmla="*/ 10 w 207"/>
                <a:gd name="T9" fmla="*/ 242 h 362"/>
                <a:gd name="T10" fmla="*/ 9 w 207"/>
                <a:gd name="T11" fmla="*/ 247 h 362"/>
                <a:gd name="T12" fmla="*/ 8 w 207"/>
                <a:gd name="T13" fmla="*/ 253 h 362"/>
                <a:gd name="T14" fmla="*/ 5 w 207"/>
                <a:gd name="T15" fmla="*/ 273 h 362"/>
                <a:gd name="T16" fmla="*/ 3 w 207"/>
                <a:gd name="T17" fmla="*/ 292 h 362"/>
                <a:gd name="T18" fmla="*/ 2 w 207"/>
                <a:gd name="T19" fmla="*/ 302 h 362"/>
                <a:gd name="T20" fmla="*/ 1 w 207"/>
                <a:gd name="T21" fmla="*/ 312 h 362"/>
                <a:gd name="T22" fmla="*/ 0 w 207"/>
                <a:gd name="T23" fmla="*/ 322 h 362"/>
                <a:gd name="T24" fmla="*/ 0 w 207"/>
                <a:gd name="T25" fmla="*/ 332 h 362"/>
                <a:gd name="T26" fmla="*/ 0 w 207"/>
                <a:gd name="T27" fmla="*/ 341 h 362"/>
                <a:gd name="T28" fmla="*/ 0 w 207"/>
                <a:gd name="T29" fmla="*/ 346 h 362"/>
                <a:gd name="T30" fmla="*/ 0 w 207"/>
                <a:gd name="T31" fmla="*/ 351 h 362"/>
                <a:gd name="T32" fmla="*/ 1 w 207"/>
                <a:gd name="T33" fmla="*/ 362 h 362"/>
                <a:gd name="T34" fmla="*/ 52 w 207"/>
                <a:gd name="T35" fmla="*/ 362 h 362"/>
                <a:gd name="T36" fmla="*/ 53 w 207"/>
                <a:gd name="T37" fmla="*/ 352 h 362"/>
                <a:gd name="T38" fmla="*/ 53 w 207"/>
                <a:gd name="T39" fmla="*/ 348 h 362"/>
                <a:gd name="T40" fmla="*/ 54 w 207"/>
                <a:gd name="T41" fmla="*/ 344 h 362"/>
                <a:gd name="T42" fmla="*/ 55 w 207"/>
                <a:gd name="T43" fmla="*/ 336 h 362"/>
                <a:gd name="T44" fmla="*/ 56 w 207"/>
                <a:gd name="T45" fmla="*/ 327 h 362"/>
                <a:gd name="T46" fmla="*/ 58 w 207"/>
                <a:gd name="T47" fmla="*/ 319 h 362"/>
                <a:gd name="T48" fmla="*/ 60 w 207"/>
                <a:gd name="T49" fmla="*/ 310 h 362"/>
                <a:gd name="T50" fmla="*/ 61 w 207"/>
                <a:gd name="T51" fmla="*/ 302 h 362"/>
                <a:gd name="T52" fmla="*/ 66 w 207"/>
                <a:gd name="T53" fmla="*/ 285 h 362"/>
                <a:gd name="T54" fmla="*/ 71 w 207"/>
                <a:gd name="T55" fmla="*/ 268 h 362"/>
                <a:gd name="T56" fmla="*/ 72 w 207"/>
                <a:gd name="T57" fmla="*/ 264 h 362"/>
                <a:gd name="T58" fmla="*/ 74 w 207"/>
                <a:gd name="T59" fmla="*/ 260 h 362"/>
                <a:gd name="T60" fmla="*/ 77 w 207"/>
                <a:gd name="T61" fmla="*/ 251 h 362"/>
                <a:gd name="T62" fmla="*/ 108 w 207"/>
                <a:gd name="T63" fmla="*/ 186 h 362"/>
                <a:gd name="T64" fmla="*/ 204 w 207"/>
                <a:gd name="T65" fmla="*/ 73 h 362"/>
                <a:gd name="T66" fmla="*/ 207 w 207"/>
                <a:gd name="T67" fmla="*/ 70 h 362"/>
                <a:gd name="T68" fmla="*/ 200 w 207"/>
                <a:gd name="T69" fmla="*/ 0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07" h="362">
                  <a:moveTo>
                    <a:pt x="200" y="0"/>
                  </a:moveTo>
                  <a:cubicBezTo>
                    <a:pt x="135" y="0"/>
                    <a:pt x="135" y="0"/>
                    <a:pt x="135" y="0"/>
                  </a:cubicBezTo>
                  <a:cubicBezTo>
                    <a:pt x="93" y="46"/>
                    <a:pt x="60" y="98"/>
                    <a:pt x="38" y="151"/>
                  </a:cubicBezTo>
                  <a:cubicBezTo>
                    <a:pt x="27" y="178"/>
                    <a:pt x="18" y="205"/>
                    <a:pt x="12" y="232"/>
                  </a:cubicBezTo>
                  <a:cubicBezTo>
                    <a:pt x="11" y="236"/>
                    <a:pt x="11" y="239"/>
                    <a:pt x="10" y="242"/>
                  </a:cubicBezTo>
                  <a:cubicBezTo>
                    <a:pt x="9" y="247"/>
                    <a:pt x="9" y="247"/>
                    <a:pt x="9" y="247"/>
                  </a:cubicBezTo>
                  <a:cubicBezTo>
                    <a:pt x="8" y="253"/>
                    <a:pt x="8" y="253"/>
                    <a:pt x="8" y="253"/>
                  </a:cubicBezTo>
                  <a:cubicBezTo>
                    <a:pt x="7" y="259"/>
                    <a:pt x="6" y="266"/>
                    <a:pt x="5" y="273"/>
                  </a:cubicBezTo>
                  <a:cubicBezTo>
                    <a:pt x="4" y="279"/>
                    <a:pt x="3" y="286"/>
                    <a:pt x="3" y="292"/>
                  </a:cubicBezTo>
                  <a:cubicBezTo>
                    <a:pt x="2" y="296"/>
                    <a:pt x="2" y="299"/>
                    <a:pt x="2" y="302"/>
                  </a:cubicBezTo>
                  <a:cubicBezTo>
                    <a:pt x="1" y="306"/>
                    <a:pt x="1" y="309"/>
                    <a:pt x="1" y="312"/>
                  </a:cubicBezTo>
                  <a:cubicBezTo>
                    <a:pt x="1" y="315"/>
                    <a:pt x="1" y="319"/>
                    <a:pt x="0" y="322"/>
                  </a:cubicBezTo>
                  <a:cubicBezTo>
                    <a:pt x="0" y="325"/>
                    <a:pt x="0" y="328"/>
                    <a:pt x="0" y="332"/>
                  </a:cubicBezTo>
                  <a:cubicBezTo>
                    <a:pt x="0" y="335"/>
                    <a:pt x="0" y="338"/>
                    <a:pt x="0" y="341"/>
                  </a:cubicBezTo>
                  <a:cubicBezTo>
                    <a:pt x="0" y="346"/>
                    <a:pt x="0" y="346"/>
                    <a:pt x="0" y="346"/>
                  </a:cubicBezTo>
                  <a:cubicBezTo>
                    <a:pt x="0" y="348"/>
                    <a:pt x="0" y="349"/>
                    <a:pt x="0" y="351"/>
                  </a:cubicBezTo>
                  <a:cubicBezTo>
                    <a:pt x="0" y="355"/>
                    <a:pt x="1" y="358"/>
                    <a:pt x="1" y="362"/>
                  </a:cubicBezTo>
                  <a:cubicBezTo>
                    <a:pt x="52" y="362"/>
                    <a:pt x="52" y="362"/>
                    <a:pt x="52" y="362"/>
                  </a:cubicBezTo>
                  <a:cubicBezTo>
                    <a:pt x="52" y="359"/>
                    <a:pt x="52" y="355"/>
                    <a:pt x="53" y="352"/>
                  </a:cubicBezTo>
                  <a:cubicBezTo>
                    <a:pt x="53" y="351"/>
                    <a:pt x="53" y="349"/>
                    <a:pt x="53" y="348"/>
                  </a:cubicBezTo>
                  <a:cubicBezTo>
                    <a:pt x="54" y="344"/>
                    <a:pt x="54" y="344"/>
                    <a:pt x="54" y="344"/>
                  </a:cubicBezTo>
                  <a:cubicBezTo>
                    <a:pt x="54" y="341"/>
                    <a:pt x="54" y="338"/>
                    <a:pt x="55" y="336"/>
                  </a:cubicBezTo>
                  <a:cubicBezTo>
                    <a:pt x="55" y="333"/>
                    <a:pt x="56" y="330"/>
                    <a:pt x="56" y="327"/>
                  </a:cubicBezTo>
                  <a:cubicBezTo>
                    <a:pt x="57" y="325"/>
                    <a:pt x="57" y="322"/>
                    <a:pt x="58" y="319"/>
                  </a:cubicBezTo>
                  <a:cubicBezTo>
                    <a:pt x="58" y="316"/>
                    <a:pt x="59" y="313"/>
                    <a:pt x="60" y="310"/>
                  </a:cubicBezTo>
                  <a:cubicBezTo>
                    <a:pt x="60" y="308"/>
                    <a:pt x="61" y="305"/>
                    <a:pt x="61" y="302"/>
                  </a:cubicBezTo>
                  <a:cubicBezTo>
                    <a:pt x="63" y="296"/>
                    <a:pt x="64" y="291"/>
                    <a:pt x="66" y="285"/>
                  </a:cubicBezTo>
                  <a:cubicBezTo>
                    <a:pt x="67" y="279"/>
                    <a:pt x="69" y="274"/>
                    <a:pt x="71" y="268"/>
                  </a:cubicBezTo>
                  <a:cubicBezTo>
                    <a:pt x="72" y="264"/>
                    <a:pt x="72" y="264"/>
                    <a:pt x="72" y="264"/>
                  </a:cubicBezTo>
                  <a:cubicBezTo>
                    <a:pt x="74" y="260"/>
                    <a:pt x="74" y="260"/>
                    <a:pt x="74" y="260"/>
                  </a:cubicBezTo>
                  <a:cubicBezTo>
                    <a:pt x="75" y="257"/>
                    <a:pt x="76" y="254"/>
                    <a:pt x="77" y="251"/>
                  </a:cubicBezTo>
                  <a:cubicBezTo>
                    <a:pt x="85" y="229"/>
                    <a:pt x="95" y="207"/>
                    <a:pt x="108" y="186"/>
                  </a:cubicBezTo>
                  <a:cubicBezTo>
                    <a:pt x="132" y="143"/>
                    <a:pt x="165" y="104"/>
                    <a:pt x="204" y="73"/>
                  </a:cubicBezTo>
                  <a:cubicBezTo>
                    <a:pt x="205" y="72"/>
                    <a:pt x="206" y="71"/>
                    <a:pt x="207" y="70"/>
                  </a:cubicBezTo>
                  <a:lnTo>
                    <a:pt x="200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3" name="Freeform 9"/>
            <p:cNvSpPr>
              <a:spLocks noEditPoints="1"/>
            </p:cNvSpPr>
            <p:nvPr/>
          </p:nvSpPr>
          <p:spPr bwMode="auto">
            <a:xfrm>
              <a:off x="-1342" y="1507"/>
              <a:ext cx="766" cy="1222"/>
            </a:xfrm>
            <a:custGeom>
              <a:avLst/>
              <a:gdLst>
                <a:gd name="T0" fmla="*/ 323 w 323"/>
                <a:gd name="T1" fmla="*/ 0 h 515"/>
                <a:gd name="T2" fmla="*/ 14 w 323"/>
                <a:gd name="T3" fmla="*/ 428 h 515"/>
                <a:gd name="T4" fmla="*/ 34 w 323"/>
                <a:gd name="T5" fmla="*/ 501 h 515"/>
                <a:gd name="T6" fmla="*/ 107 w 323"/>
                <a:gd name="T7" fmla="*/ 481 h 515"/>
                <a:gd name="T8" fmla="*/ 323 w 323"/>
                <a:gd name="T9" fmla="*/ 0 h 515"/>
                <a:gd name="T10" fmla="*/ 44 w 323"/>
                <a:gd name="T11" fmla="*/ 483 h 515"/>
                <a:gd name="T12" fmla="*/ 32 w 323"/>
                <a:gd name="T13" fmla="*/ 438 h 515"/>
                <a:gd name="T14" fmla="*/ 77 w 323"/>
                <a:gd name="T15" fmla="*/ 426 h 515"/>
                <a:gd name="T16" fmla="*/ 89 w 323"/>
                <a:gd name="T17" fmla="*/ 471 h 515"/>
                <a:gd name="T18" fmla="*/ 44 w 323"/>
                <a:gd name="T19" fmla="*/ 483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3" h="515">
                  <a:moveTo>
                    <a:pt x="323" y="0"/>
                  </a:moveTo>
                  <a:cubicBezTo>
                    <a:pt x="323" y="0"/>
                    <a:pt x="29" y="403"/>
                    <a:pt x="14" y="428"/>
                  </a:cubicBezTo>
                  <a:cubicBezTo>
                    <a:pt x="0" y="453"/>
                    <a:pt x="8" y="486"/>
                    <a:pt x="34" y="501"/>
                  </a:cubicBezTo>
                  <a:cubicBezTo>
                    <a:pt x="59" y="515"/>
                    <a:pt x="92" y="507"/>
                    <a:pt x="107" y="481"/>
                  </a:cubicBezTo>
                  <a:cubicBezTo>
                    <a:pt x="121" y="456"/>
                    <a:pt x="323" y="0"/>
                    <a:pt x="323" y="0"/>
                  </a:cubicBezTo>
                  <a:close/>
                  <a:moveTo>
                    <a:pt x="44" y="483"/>
                  </a:moveTo>
                  <a:cubicBezTo>
                    <a:pt x="29" y="474"/>
                    <a:pt x="23" y="454"/>
                    <a:pt x="32" y="438"/>
                  </a:cubicBezTo>
                  <a:cubicBezTo>
                    <a:pt x="41" y="423"/>
                    <a:pt x="61" y="418"/>
                    <a:pt x="77" y="426"/>
                  </a:cubicBezTo>
                  <a:cubicBezTo>
                    <a:pt x="92" y="435"/>
                    <a:pt x="98" y="455"/>
                    <a:pt x="89" y="471"/>
                  </a:cubicBezTo>
                  <a:cubicBezTo>
                    <a:pt x="80" y="486"/>
                    <a:pt x="60" y="492"/>
                    <a:pt x="44" y="483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2351315" y="5631857"/>
            <a:ext cx="69233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IN" sz="2800" b="1" dirty="0">
                <a:solidFill>
                  <a:srgbClr val="FFFF00"/>
                </a:solidFill>
                <a:latin typeface="+mj-lt"/>
                <a:cs typeface="Helvetica Neue" panose="02000503000000020004" pitchFamily="2" charset="0"/>
              </a:rPr>
              <a:t>MANAGING THE FINANCIAL OPERATION EFFICIENTLY</a:t>
            </a:r>
          </a:p>
        </p:txBody>
      </p:sp>
      <p:grpSp>
        <p:nvGrpSpPr>
          <p:cNvPr id="4" name="Group 22"/>
          <p:cNvGrpSpPr>
            <a:grpSpLocks noChangeAspect="1"/>
          </p:cNvGrpSpPr>
          <p:nvPr/>
        </p:nvGrpSpPr>
        <p:grpSpPr bwMode="auto">
          <a:xfrm>
            <a:off x="3921469" y="2045836"/>
            <a:ext cx="511289" cy="468845"/>
            <a:chOff x="8" y="923"/>
            <a:chExt cx="1444" cy="1427"/>
          </a:xfrm>
          <a:solidFill>
            <a:srgbClr val="EA4844"/>
          </a:solidFill>
        </p:grpSpPr>
        <p:sp>
          <p:nvSpPr>
            <p:cNvPr id="64" name="Freeform 23"/>
            <p:cNvSpPr>
              <a:spLocks/>
            </p:cNvSpPr>
            <p:nvPr/>
          </p:nvSpPr>
          <p:spPr bwMode="auto">
            <a:xfrm>
              <a:off x="8" y="923"/>
              <a:ext cx="1375" cy="1379"/>
            </a:xfrm>
            <a:custGeom>
              <a:avLst/>
              <a:gdLst>
                <a:gd name="T0" fmla="*/ 388 w 579"/>
                <a:gd name="T1" fmla="*/ 488 h 581"/>
                <a:gd name="T2" fmla="*/ 336 w 579"/>
                <a:gd name="T3" fmla="*/ 554 h 581"/>
                <a:gd name="T4" fmla="*/ 306 w 579"/>
                <a:gd name="T5" fmla="*/ 579 h 581"/>
                <a:gd name="T6" fmla="*/ 249 w 579"/>
                <a:gd name="T7" fmla="*/ 579 h 581"/>
                <a:gd name="T8" fmla="*/ 239 w 579"/>
                <a:gd name="T9" fmla="*/ 520 h 581"/>
                <a:gd name="T10" fmla="*/ 220 w 579"/>
                <a:gd name="T11" fmla="*/ 496 h 581"/>
                <a:gd name="T12" fmla="*/ 141 w 579"/>
                <a:gd name="T13" fmla="*/ 504 h 581"/>
                <a:gd name="T14" fmla="*/ 91 w 579"/>
                <a:gd name="T15" fmla="*/ 500 h 581"/>
                <a:gd name="T16" fmla="*/ 54 w 579"/>
                <a:gd name="T17" fmla="*/ 467 h 581"/>
                <a:gd name="T18" fmla="*/ 91 w 579"/>
                <a:gd name="T19" fmla="*/ 413 h 581"/>
                <a:gd name="T20" fmla="*/ 94 w 579"/>
                <a:gd name="T21" fmla="*/ 389 h 581"/>
                <a:gd name="T22" fmla="*/ 28 w 579"/>
                <a:gd name="T23" fmla="*/ 335 h 581"/>
                <a:gd name="T24" fmla="*/ 1 w 579"/>
                <a:gd name="T25" fmla="*/ 330 h 581"/>
                <a:gd name="T26" fmla="*/ 1 w 579"/>
                <a:gd name="T27" fmla="*/ 256 h 581"/>
                <a:gd name="T28" fmla="*/ 13 w 579"/>
                <a:gd name="T29" fmla="*/ 246 h 581"/>
                <a:gd name="T30" fmla="*/ 38 w 579"/>
                <a:gd name="T31" fmla="*/ 241 h 581"/>
                <a:gd name="T32" fmla="*/ 92 w 579"/>
                <a:gd name="T33" fmla="*/ 199 h 581"/>
                <a:gd name="T34" fmla="*/ 86 w 579"/>
                <a:gd name="T35" fmla="*/ 156 h 581"/>
                <a:gd name="T36" fmla="*/ 58 w 579"/>
                <a:gd name="T37" fmla="*/ 116 h 581"/>
                <a:gd name="T38" fmla="*/ 119 w 579"/>
                <a:gd name="T39" fmla="*/ 58 h 581"/>
                <a:gd name="T40" fmla="*/ 164 w 579"/>
                <a:gd name="T41" fmla="*/ 89 h 581"/>
                <a:gd name="T42" fmla="*/ 195 w 579"/>
                <a:gd name="T43" fmla="*/ 93 h 581"/>
                <a:gd name="T44" fmla="*/ 244 w 579"/>
                <a:gd name="T45" fmla="*/ 29 h 581"/>
                <a:gd name="T46" fmla="*/ 249 w 579"/>
                <a:gd name="T47" fmla="*/ 0 h 581"/>
                <a:gd name="T48" fmla="*/ 323 w 579"/>
                <a:gd name="T49" fmla="*/ 1 h 581"/>
                <a:gd name="T50" fmla="*/ 333 w 579"/>
                <a:gd name="T51" fmla="*/ 10 h 581"/>
                <a:gd name="T52" fmla="*/ 337 w 579"/>
                <a:gd name="T53" fmla="*/ 32 h 581"/>
                <a:gd name="T54" fmla="*/ 394 w 579"/>
                <a:gd name="T55" fmla="*/ 95 h 581"/>
                <a:gd name="T56" fmla="*/ 413 w 579"/>
                <a:gd name="T57" fmla="*/ 91 h 581"/>
                <a:gd name="T58" fmla="*/ 462 w 579"/>
                <a:gd name="T59" fmla="*/ 57 h 581"/>
                <a:gd name="T60" fmla="*/ 523 w 579"/>
                <a:gd name="T61" fmla="*/ 116 h 581"/>
                <a:gd name="T62" fmla="*/ 489 w 579"/>
                <a:gd name="T63" fmla="*/ 163 h 581"/>
                <a:gd name="T64" fmla="*/ 486 w 579"/>
                <a:gd name="T65" fmla="*/ 193 h 581"/>
                <a:gd name="T66" fmla="*/ 547 w 579"/>
                <a:gd name="T67" fmla="*/ 243 h 581"/>
                <a:gd name="T68" fmla="*/ 579 w 579"/>
                <a:gd name="T69" fmla="*/ 282 h 581"/>
                <a:gd name="T70" fmla="*/ 579 w 579"/>
                <a:gd name="T71" fmla="*/ 324 h 581"/>
                <a:gd name="T72" fmla="*/ 577 w 579"/>
                <a:gd name="T73" fmla="*/ 331 h 581"/>
                <a:gd name="T74" fmla="*/ 531 w 579"/>
                <a:gd name="T75" fmla="*/ 339 h 581"/>
                <a:gd name="T76" fmla="*/ 493 w 579"/>
                <a:gd name="T77" fmla="*/ 369 h 581"/>
                <a:gd name="T78" fmla="*/ 487 w 579"/>
                <a:gd name="T79" fmla="*/ 382 h 581"/>
                <a:gd name="T80" fmla="*/ 446 w 579"/>
                <a:gd name="T81" fmla="*/ 343 h 581"/>
                <a:gd name="T82" fmla="*/ 443 w 579"/>
                <a:gd name="T83" fmla="*/ 323 h 581"/>
                <a:gd name="T84" fmla="*/ 314 w 579"/>
                <a:gd name="T85" fmla="*/ 135 h 581"/>
                <a:gd name="T86" fmla="*/ 136 w 579"/>
                <a:gd name="T87" fmla="*/ 264 h 581"/>
                <a:gd name="T88" fmla="*/ 254 w 579"/>
                <a:gd name="T89" fmla="*/ 440 h 581"/>
                <a:gd name="T90" fmla="*/ 327 w 579"/>
                <a:gd name="T91" fmla="*/ 441 h 581"/>
                <a:gd name="T92" fmla="*/ 351 w 579"/>
                <a:gd name="T93" fmla="*/ 448 h 581"/>
                <a:gd name="T94" fmla="*/ 388 w 579"/>
                <a:gd name="T95" fmla="*/ 488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79" h="581">
                  <a:moveTo>
                    <a:pt x="388" y="488"/>
                  </a:moveTo>
                  <a:cubicBezTo>
                    <a:pt x="342" y="491"/>
                    <a:pt x="338" y="523"/>
                    <a:pt x="336" y="554"/>
                  </a:cubicBezTo>
                  <a:cubicBezTo>
                    <a:pt x="335" y="576"/>
                    <a:pt x="325" y="581"/>
                    <a:pt x="306" y="579"/>
                  </a:cubicBezTo>
                  <a:cubicBezTo>
                    <a:pt x="287" y="578"/>
                    <a:pt x="269" y="579"/>
                    <a:pt x="249" y="579"/>
                  </a:cubicBezTo>
                  <a:cubicBezTo>
                    <a:pt x="245" y="558"/>
                    <a:pt x="241" y="539"/>
                    <a:pt x="239" y="520"/>
                  </a:cubicBezTo>
                  <a:cubicBezTo>
                    <a:pt x="237" y="508"/>
                    <a:pt x="231" y="502"/>
                    <a:pt x="220" y="496"/>
                  </a:cubicBezTo>
                  <a:cubicBezTo>
                    <a:pt x="191" y="479"/>
                    <a:pt x="167" y="481"/>
                    <a:pt x="141" y="504"/>
                  </a:cubicBezTo>
                  <a:cubicBezTo>
                    <a:pt x="116" y="525"/>
                    <a:pt x="115" y="523"/>
                    <a:pt x="91" y="500"/>
                  </a:cubicBezTo>
                  <a:cubicBezTo>
                    <a:pt x="80" y="489"/>
                    <a:pt x="67" y="478"/>
                    <a:pt x="54" y="467"/>
                  </a:cubicBezTo>
                  <a:cubicBezTo>
                    <a:pt x="68" y="447"/>
                    <a:pt x="81" y="431"/>
                    <a:pt x="91" y="413"/>
                  </a:cubicBezTo>
                  <a:cubicBezTo>
                    <a:pt x="95" y="407"/>
                    <a:pt x="96" y="396"/>
                    <a:pt x="94" y="389"/>
                  </a:cubicBezTo>
                  <a:cubicBezTo>
                    <a:pt x="88" y="352"/>
                    <a:pt x="65" y="335"/>
                    <a:pt x="28" y="335"/>
                  </a:cubicBezTo>
                  <a:cubicBezTo>
                    <a:pt x="20" y="335"/>
                    <a:pt x="11" y="332"/>
                    <a:pt x="1" y="330"/>
                  </a:cubicBezTo>
                  <a:cubicBezTo>
                    <a:pt x="1" y="305"/>
                    <a:pt x="0" y="281"/>
                    <a:pt x="1" y="256"/>
                  </a:cubicBezTo>
                  <a:cubicBezTo>
                    <a:pt x="1" y="252"/>
                    <a:pt x="8" y="247"/>
                    <a:pt x="13" y="246"/>
                  </a:cubicBezTo>
                  <a:cubicBezTo>
                    <a:pt x="21" y="243"/>
                    <a:pt x="29" y="241"/>
                    <a:pt x="38" y="241"/>
                  </a:cubicBezTo>
                  <a:cubicBezTo>
                    <a:pt x="67" y="241"/>
                    <a:pt x="83" y="228"/>
                    <a:pt x="92" y="199"/>
                  </a:cubicBezTo>
                  <a:cubicBezTo>
                    <a:pt x="97" y="183"/>
                    <a:pt x="98" y="170"/>
                    <a:pt x="86" y="156"/>
                  </a:cubicBezTo>
                  <a:cubicBezTo>
                    <a:pt x="75" y="144"/>
                    <a:pt x="67" y="129"/>
                    <a:pt x="58" y="116"/>
                  </a:cubicBezTo>
                  <a:cubicBezTo>
                    <a:pt x="78" y="97"/>
                    <a:pt x="97" y="79"/>
                    <a:pt x="119" y="58"/>
                  </a:cubicBezTo>
                  <a:cubicBezTo>
                    <a:pt x="131" y="67"/>
                    <a:pt x="148" y="77"/>
                    <a:pt x="164" y="89"/>
                  </a:cubicBezTo>
                  <a:cubicBezTo>
                    <a:pt x="174" y="98"/>
                    <a:pt x="183" y="96"/>
                    <a:pt x="195" y="93"/>
                  </a:cubicBezTo>
                  <a:cubicBezTo>
                    <a:pt x="229" y="85"/>
                    <a:pt x="243" y="63"/>
                    <a:pt x="244" y="29"/>
                  </a:cubicBezTo>
                  <a:cubicBezTo>
                    <a:pt x="244" y="20"/>
                    <a:pt x="247" y="11"/>
                    <a:pt x="249" y="0"/>
                  </a:cubicBezTo>
                  <a:cubicBezTo>
                    <a:pt x="274" y="0"/>
                    <a:pt x="299" y="0"/>
                    <a:pt x="323" y="1"/>
                  </a:cubicBezTo>
                  <a:cubicBezTo>
                    <a:pt x="327" y="1"/>
                    <a:pt x="332" y="6"/>
                    <a:pt x="333" y="10"/>
                  </a:cubicBezTo>
                  <a:cubicBezTo>
                    <a:pt x="336" y="17"/>
                    <a:pt x="338" y="25"/>
                    <a:pt x="337" y="32"/>
                  </a:cubicBezTo>
                  <a:cubicBezTo>
                    <a:pt x="334" y="73"/>
                    <a:pt x="361" y="86"/>
                    <a:pt x="394" y="95"/>
                  </a:cubicBezTo>
                  <a:cubicBezTo>
                    <a:pt x="400" y="97"/>
                    <a:pt x="408" y="95"/>
                    <a:pt x="413" y="91"/>
                  </a:cubicBezTo>
                  <a:cubicBezTo>
                    <a:pt x="431" y="80"/>
                    <a:pt x="447" y="68"/>
                    <a:pt x="462" y="57"/>
                  </a:cubicBezTo>
                  <a:cubicBezTo>
                    <a:pt x="483" y="77"/>
                    <a:pt x="502" y="96"/>
                    <a:pt x="523" y="116"/>
                  </a:cubicBezTo>
                  <a:cubicBezTo>
                    <a:pt x="512" y="131"/>
                    <a:pt x="501" y="148"/>
                    <a:pt x="489" y="163"/>
                  </a:cubicBezTo>
                  <a:cubicBezTo>
                    <a:pt x="482" y="173"/>
                    <a:pt x="483" y="181"/>
                    <a:pt x="486" y="193"/>
                  </a:cubicBezTo>
                  <a:cubicBezTo>
                    <a:pt x="495" y="224"/>
                    <a:pt x="512" y="241"/>
                    <a:pt x="547" y="243"/>
                  </a:cubicBezTo>
                  <a:cubicBezTo>
                    <a:pt x="579" y="244"/>
                    <a:pt x="579" y="247"/>
                    <a:pt x="579" y="282"/>
                  </a:cubicBezTo>
                  <a:cubicBezTo>
                    <a:pt x="579" y="296"/>
                    <a:pt x="579" y="310"/>
                    <a:pt x="579" y="324"/>
                  </a:cubicBezTo>
                  <a:cubicBezTo>
                    <a:pt x="579" y="325"/>
                    <a:pt x="578" y="327"/>
                    <a:pt x="577" y="331"/>
                  </a:cubicBezTo>
                  <a:cubicBezTo>
                    <a:pt x="562" y="334"/>
                    <a:pt x="547" y="338"/>
                    <a:pt x="531" y="339"/>
                  </a:cubicBezTo>
                  <a:cubicBezTo>
                    <a:pt x="510" y="340"/>
                    <a:pt x="498" y="349"/>
                    <a:pt x="493" y="369"/>
                  </a:cubicBezTo>
                  <a:cubicBezTo>
                    <a:pt x="493" y="373"/>
                    <a:pt x="490" y="376"/>
                    <a:pt x="487" y="382"/>
                  </a:cubicBezTo>
                  <a:cubicBezTo>
                    <a:pt x="472" y="368"/>
                    <a:pt x="458" y="356"/>
                    <a:pt x="446" y="343"/>
                  </a:cubicBezTo>
                  <a:cubicBezTo>
                    <a:pt x="442" y="339"/>
                    <a:pt x="442" y="330"/>
                    <a:pt x="443" y="323"/>
                  </a:cubicBezTo>
                  <a:cubicBezTo>
                    <a:pt x="460" y="233"/>
                    <a:pt x="403" y="149"/>
                    <a:pt x="314" y="135"/>
                  </a:cubicBezTo>
                  <a:cubicBezTo>
                    <a:pt x="229" y="122"/>
                    <a:pt x="153" y="177"/>
                    <a:pt x="136" y="264"/>
                  </a:cubicBezTo>
                  <a:cubicBezTo>
                    <a:pt x="121" y="341"/>
                    <a:pt x="175" y="423"/>
                    <a:pt x="254" y="440"/>
                  </a:cubicBezTo>
                  <a:cubicBezTo>
                    <a:pt x="277" y="445"/>
                    <a:pt x="303" y="440"/>
                    <a:pt x="327" y="441"/>
                  </a:cubicBezTo>
                  <a:cubicBezTo>
                    <a:pt x="335" y="441"/>
                    <a:pt x="345" y="443"/>
                    <a:pt x="351" y="448"/>
                  </a:cubicBezTo>
                  <a:cubicBezTo>
                    <a:pt x="363" y="459"/>
                    <a:pt x="373" y="472"/>
                    <a:pt x="388" y="4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5" name="Freeform 24"/>
            <p:cNvSpPr>
              <a:spLocks noEditPoints="1"/>
            </p:cNvSpPr>
            <p:nvPr/>
          </p:nvSpPr>
          <p:spPr bwMode="auto">
            <a:xfrm>
              <a:off x="412" y="1324"/>
              <a:ext cx="1040" cy="1026"/>
            </a:xfrm>
            <a:custGeom>
              <a:avLst/>
              <a:gdLst>
                <a:gd name="T0" fmla="*/ 21 w 438"/>
                <a:gd name="T1" fmla="*/ 81 h 432"/>
                <a:gd name="T2" fmla="*/ 57 w 438"/>
                <a:gd name="T3" fmla="*/ 119 h 432"/>
                <a:gd name="T4" fmla="*/ 100 w 438"/>
                <a:gd name="T5" fmla="*/ 126 h 432"/>
                <a:gd name="T6" fmla="*/ 124 w 438"/>
                <a:gd name="T7" fmla="*/ 107 h 432"/>
                <a:gd name="T8" fmla="*/ 116 w 438"/>
                <a:gd name="T9" fmla="*/ 45 h 432"/>
                <a:gd name="T10" fmla="*/ 82 w 438"/>
                <a:gd name="T11" fmla="*/ 15 h 432"/>
                <a:gd name="T12" fmla="*/ 133 w 438"/>
                <a:gd name="T13" fmla="*/ 1 h 432"/>
                <a:gd name="T14" fmla="*/ 148 w 438"/>
                <a:gd name="T15" fmla="*/ 8 h 432"/>
                <a:gd name="T16" fmla="*/ 212 w 438"/>
                <a:gd name="T17" fmla="*/ 65 h 432"/>
                <a:gd name="T18" fmla="*/ 218 w 438"/>
                <a:gd name="T19" fmla="*/ 85 h 432"/>
                <a:gd name="T20" fmla="*/ 217 w 438"/>
                <a:gd name="T21" fmla="*/ 87 h 432"/>
                <a:gd name="T22" fmla="*/ 239 w 438"/>
                <a:gd name="T23" fmla="*/ 173 h 432"/>
                <a:gd name="T24" fmla="*/ 414 w 438"/>
                <a:gd name="T25" fmla="*/ 339 h 432"/>
                <a:gd name="T26" fmla="*/ 417 w 438"/>
                <a:gd name="T27" fmla="*/ 411 h 432"/>
                <a:gd name="T28" fmla="*/ 344 w 438"/>
                <a:gd name="T29" fmla="*/ 408 h 432"/>
                <a:gd name="T30" fmla="*/ 158 w 438"/>
                <a:gd name="T31" fmla="*/ 213 h 432"/>
                <a:gd name="T32" fmla="*/ 120 w 438"/>
                <a:gd name="T33" fmla="*/ 203 h 432"/>
                <a:gd name="T34" fmla="*/ 46 w 438"/>
                <a:gd name="T35" fmla="*/ 183 h 432"/>
                <a:gd name="T36" fmla="*/ 29 w 438"/>
                <a:gd name="T37" fmla="*/ 164 h 432"/>
                <a:gd name="T38" fmla="*/ 21 w 438"/>
                <a:gd name="T39" fmla="*/ 81 h 432"/>
                <a:gd name="T40" fmla="*/ 408 w 438"/>
                <a:gd name="T41" fmla="*/ 381 h 432"/>
                <a:gd name="T42" fmla="*/ 408 w 438"/>
                <a:gd name="T43" fmla="*/ 372 h 432"/>
                <a:gd name="T44" fmla="*/ 383 w 438"/>
                <a:gd name="T45" fmla="*/ 353 h 432"/>
                <a:gd name="T46" fmla="*/ 359 w 438"/>
                <a:gd name="T47" fmla="*/ 377 h 432"/>
                <a:gd name="T48" fmla="*/ 382 w 438"/>
                <a:gd name="T49" fmla="*/ 399 h 432"/>
                <a:gd name="T50" fmla="*/ 408 w 438"/>
                <a:gd name="T51" fmla="*/ 381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38" h="432">
                  <a:moveTo>
                    <a:pt x="21" y="81"/>
                  </a:moveTo>
                  <a:cubicBezTo>
                    <a:pt x="34" y="94"/>
                    <a:pt x="46" y="106"/>
                    <a:pt x="57" y="119"/>
                  </a:cubicBezTo>
                  <a:cubicBezTo>
                    <a:pt x="70" y="137"/>
                    <a:pt x="84" y="138"/>
                    <a:pt x="100" y="126"/>
                  </a:cubicBezTo>
                  <a:cubicBezTo>
                    <a:pt x="108" y="119"/>
                    <a:pt x="119" y="115"/>
                    <a:pt x="124" y="107"/>
                  </a:cubicBezTo>
                  <a:cubicBezTo>
                    <a:pt x="144" y="73"/>
                    <a:pt x="144" y="72"/>
                    <a:pt x="116" y="45"/>
                  </a:cubicBezTo>
                  <a:cubicBezTo>
                    <a:pt x="106" y="35"/>
                    <a:pt x="96" y="27"/>
                    <a:pt x="82" y="15"/>
                  </a:cubicBezTo>
                  <a:cubicBezTo>
                    <a:pt x="103" y="9"/>
                    <a:pt x="118" y="4"/>
                    <a:pt x="133" y="1"/>
                  </a:cubicBezTo>
                  <a:cubicBezTo>
                    <a:pt x="137" y="0"/>
                    <a:pt x="144" y="4"/>
                    <a:pt x="148" y="8"/>
                  </a:cubicBezTo>
                  <a:cubicBezTo>
                    <a:pt x="170" y="26"/>
                    <a:pt x="192" y="45"/>
                    <a:pt x="212" y="65"/>
                  </a:cubicBezTo>
                  <a:cubicBezTo>
                    <a:pt x="216" y="69"/>
                    <a:pt x="216" y="78"/>
                    <a:pt x="218" y="85"/>
                  </a:cubicBezTo>
                  <a:cubicBezTo>
                    <a:pt x="218" y="86"/>
                    <a:pt x="217" y="86"/>
                    <a:pt x="217" y="87"/>
                  </a:cubicBezTo>
                  <a:cubicBezTo>
                    <a:pt x="196" y="123"/>
                    <a:pt x="210" y="147"/>
                    <a:pt x="239" y="173"/>
                  </a:cubicBezTo>
                  <a:cubicBezTo>
                    <a:pt x="299" y="226"/>
                    <a:pt x="356" y="283"/>
                    <a:pt x="414" y="339"/>
                  </a:cubicBezTo>
                  <a:cubicBezTo>
                    <a:pt x="437" y="361"/>
                    <a:pt x="438" y="390"/>
                    <a:pt x="417" y="411"/>
                  </a:cubicBezTo>
                  <a:cubicBezTo>
                    <a:pt x="396" y="432"/>
                    <a:pt x="366" y="431"/>
                    <a:pt x="344" y="408"/>
                  </a:cubicBezTo>
                  <a:cubicBezTo>
                    <a:pt x="282" y="343"/>
                    <a:pt x="220" y="279"/>
                    <a:pt x="158" y="213"/>
                  </a:cubicBezTo>
                  <a:cubicBezTo>
                    <a:pt x="147" y="201"/>
                    <a:pt x="136" y="195"/>
                    <a:pt x="120" y="203"/>
                  </a:cubicBezTo>
                  <a:cubicBezTo>
                    <a:pt x="89" y="222"/>
                    <a:pt x="65" y="214"/>
                    <a:pt x="46" y="183"/>
                  </a:cubicBezTo>
                  <a:cubicBezTo>
                    <a:pt x="42" y="176"/>
                    <a:pt x="35" y="170"/>
                    <a:pt x="29" y="164"/>
                  </a:cubicBezTo>
                  <a:cubicBezTo>
                    <a:pt x="0" y="131"/>
                    <a:pt x="0" y="126"/>
                    <a:pt x="21" y="81"/>
                  </a:cubicBezTo>
                  <a:close/>
                  <a:moveTo>
                    <a:pt x="408" y="381"/>
                  </a:moveTo>
                  <a:cubicBezTo>
                    <a:pt x="408" y="378"/>
                    <a:pt x="408" y="375"/>
                    <a:pt x="408" y="372"/>
                  </a:cubicBezTo>
                  <a:cubicBezTo>
                    <a:pt x="400" y="366"/>
                    <a:pt x="392" y="357"/>
                    <a:pt x="383" y="353"/>
                  </a:cubicBezTo>
                  <a:cubicBezTo>
                    <a:pt x="371" y="350"/>
                    <a:pt x="358" y="364"/>
                    <a:pt x="359" y="377"/>
                  </a:cubicBezTo>
                  <a:cubicBezTo>
                    <a:pt x="360" y="391"/>
                    <a:pt x="368" y="401"/>
                    <a:pt x="382" y="399"/>
                  </a:cubicBezTo>
                  <a:cubicBezTo>
                    <a:pt x="391" y="397"/>
                    <a:pt x="400" y="387"/>
                    <a:pt x="408" y="3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5" name="Group 53"/>
          <p:cNvGrpSpPr>
            <a:grpSpLocks noChangeAspect="1"/>
          </p:cNvGrpSpPr>
          <p:nvPr/>
        </p:nvGrpSpPr>
        <p:grpSpPr bwMode="auto">
          <a:xfrm>
            <a:off x="2471800" y="3612011"/>
            <a:ext cx="408491" cy="377941"/>
            <a:chOff x="-1051" y="724"/>
            <a:chExt cx="1720" cy="1715"/>
          </a:xfrm>
          <a:solidFill>
            <a:srgbClr val="92D050"/>
          </a:solidFill>
        </p:grpSpPr>
        <p:sp>
          <p:nvSpPr>
            <p:cNvPr id="75" name="Freeform 54"/>
            <p:cNvSpPr>
              <a:spLocks/>
            </p:cNvSpPr>
            <p:nvPr/>
          </p:nvSpPr>
          <p:spPr bwMode="auto">
            <a:xfrm>
              <a:off x="-1051" y="928"/>
              <a:ext cx="1511" cy="1511"/>
            </a:xfrm>
            <a:custGeom>
              <a:avLst/>
              <a:gdLst>
                <a:gd name="T0" fmla="*/ 476 w 637"/>
                <a:gd name="T1" fmla="*/ 2 h 637"/>
                <a:gd name="T2" fmla="*/ 392 w 637"/>
                <a:gd name="T3" fmla="*/ 84 h 637"/>
                <a:gd name="T4" fmla="*/ 369 w 637"/>
                <a:gd name="T5" fmla="*/ 90 h 637"/>
                <a:gd name="T6" fmla="*/ 119 w 637"/>
                <a:gd name="T7" fmla="*/ 91 h 637"/>
                <a:gd name="T8" fmla="*/ 93 w 637"/>
                <a:gd name="T9" fmla="*/ 91 h 637"/>
                <a:gd name="T10" fmla="*/ 93 w 637"/>
                <a:gd name="T11" fmla="*/ 544 h 637"/>
                <a:gd name="T12" fmla="*/ 546 w 637"/>
                <a:gd name="T13" fmla="*/ 544 h 637"/>
                <a:gd name="T14" fmla="*/ 547 w 637"/>
                <a:gd name="T15" fmla="*/ 522 h 637"/>
                <a:gd name="T16" fmla="*/ 547 w 637"/>
                <a:gd name="T17" fmla="*/ 269 h 637"/>
                <a:gd name="T18" fmla="*/ 558 w 637"/>
                <a:gd name="T19" fmla="*/ 241 h 637"/>
                <a:gd name="T20" fmla="*/ 635 w 637"/>
                <a:gd name="T21" fmla="*/ 163 h 637"/>
                <a:gd name="T22" fmla="*/ 637 w 637"/>
                <a:gd name="T23" fmla="*/ 181 h 637"/>
                <a:gd name="T24" fmla="*/ 637 w 637"/>
                <a:gd name="T25" fmla="*/ 541 h 637"/>
                <a:gd name="T26" fmla="*/ 542 w 637"/>
                <a:gd name="T27" fmla="*/ 637 h 637"/>
                <a:gd name="T28" fmla="*/ 96 w 637"/>
                <a:gd name="T29" fmla="*/ 637 h 637"/>
                <a:gd name="T30" fmla="*/ 1 w 637"/>
                <a:gd name="T31" fmla="*/ 541 h 637"/>
                <a:gd name="T32" fmla="*/ 1 w 637"/>
                <a:gd name="T33" fmla="*/ 95 h 637"/>
                <a:gd name="T34" fmla="*/ 89 w 637"/>
                <a:gd name="T35" fmla="*/ 1 h 637"/>
                <a:gd name="T36" fmla="*/ 463 w 637"/>
                <a:gd name="T37" fmla="*/ 0 h 637"/>
                <a:gd name="T38" fmla="*/ 476 w 637"/>
                <a:gd name="T39" fmla="*/ 2 h 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37" h="637">
                  <a:moveTo>
                    <a:pt x="476" y="2"/>
                  </a:moveTo>
                  <a:cubicBezTo>
                    <a:pt x="445" y="32"/>
                    <a:pt x="419" y="58"/>
                    <a:pt x="392" y="84"/>
                  </a:cubicBezTo>
                  <a:cubicBezTo>
                    <a:pt x="387" y="89"/>
                    <a:pt x="376" y="90"/>
                    <a:pt x="369" y="90"/>
                  </a:cubicBezTo>
                  <a:cubicBezTo>
                    <a:pt x="285" y="91"/>
                    <a:pt x="202" y="91"/>
                    <a:pt x="119" y="91"/>
                  </a:cubicBezTo>
                  <a:cubicBezTo>
                    <a:pt x="111" y="91"/>
                    <a:pt x="103" y="91"/>
                    <a:pt x="93" y="91"/>
                  </a:cubicBezTo>
                  <a:cubicBezTo>
                    <a:pt x="93" y="242"/>
                    <a:pt x="93" y="392"/>
                    <a:pt x="93" y="544"/>
                  </a:cubicBezTo>
                  <a:cubicBezTo>
                    <a:pt x="243" y="544"/>
                    <a:pt x="393" y="544"/>
                    <a:pt x="546" y="544"/>
                  </a:cubicBezTo>
                  <a:cubicBezTo>
                    <a:pt x="546" y="538"/>
                    <a:pt x="547" y="530"/>
                    <a:pt x="547" y="522"/>
                  </a:cubicBezTo>
                  <a:cubicBezTo>
                    <a:pt x="547" y="438"/>
                    <a:pt x="546" y="353"/>
                    <a:pt x="547" y="269"/>
                  </a:cubicBezTo>
                  <a:cubicBezTo>
                    <a:pt x="547" y="259"/>
                    <a:pt x="552" y="248"/>
                    <a:pt x="558" y="241"/>
                  </a:cubicBezTo>
                  <a:cubicBezTo>
                    <a:pt x="582" y="215"/>
                    <a:pt x="608" y="191"/>
                    <a:pt x="635" y="163"/>
                  </a:cubicBezTo>
                  <a:cubicBezTo>
                    <a:pt x="636" y="171"/>
                    <a:pt x="637" y="176"/>
                    <a:pt x="637" y="181"/>
                  </a:cubicBezTo>
                  <a:cubicBezTo>
                    <a:pt x="637" y="301"/>
                    <a:pt x="637" y="421"/>
                    <a:pt x="637" y="541"/>
                  </a:cubicBezTo>
                  <a:cubicBezTo>
                    <a:pt x="637" y="598"/>
                    <a:pt x="599" y="637"/>
                    <a:pt x="542" y="637"/>
                  </a:cubicBezTo>
                  <a:cubicBezTo>
                    <a:pt x="394" y="637"/>
                    <a:pt x="245" y="637"/>
                    <a:pt x="96" y="637"/>
                  </a:cubicBezTo>
                  <a:cubicBezTo>
                    <a:pt x="39" y="637"/>
                    <a:pt x="1" y="598"/>
                    <a:pt x="1" y="541"/>
                  </a:cubicBezTo>
                  <a:cubicBezTo>
                    <a:pt x="0" y="392"/>
                    <a:pt x="0" y="244"/>
                    <a:pt x="1" y="95"/>
                  </a:cubicBezTo>
                  <a:cubicBezTo>
                    <a:pt x="1" y="41"/>
                    <a:pt x="38" y="1"/>
                    <a:pt x="89" y="1"/>
                  </a:cubicBezTo>
                  <a:cubicBezTo>
                    <a:pt x="214" y="0"/>
                    <a:pt x="339" y="0"/>
                    <a:pt x="463" y="0"/>
                  </a:cubicBezTo>
                  <a:cubicBezTo>
                    <a:pt x="466" y="0"/>
                    <a:pt x="468" y="1"/>
                    <a:pt x="47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6" name="Freeform 55"/>
            <p:cNvSpPr>
              <a:spLocks/>
            </p:cNvSpPr>
            <p:nvPr/>
          </p:nvSpPr>
          <p:spPr bwMode="auto">
            <a:xfrm>
              <a:off x="-527" y="1030"/>
              <a:ext cx="888" cy="888"/>
            </a:xfrm>
            <a:custGeom>
              <a:avLst/>
              <a:gdLst>
                <a:gd name="T0" fmla="*/ 285 w 374"/>
                <a:gd name="T1" fmla="*/ 0 h 374"/>
                <a:gd name="T2" fmla="*/ 374 w 374"/>
                <a:gd name="T3" fmla="*/ 90 h 374"/>
                <a:gd name="T4" fmla="*/ 88 w 374"/>
                <a:gd name="T5" fmla="*/ 374 h 374"/>
                <a:gd name="T6" fmla="*/ 0 w 374"/>
                <a:gd name="T7" fmla="*/ 284 h 374"/>
                <a:gd name="T8" fmla="*/ 285 w 374"/>
                <a:gd name="T9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374">
                  <a:moveTo>
                    <a:pt x="285" y="0"/>
                  </a:moveTo>
                  <a:cubicBezTo>
                    <a:pt x="313" y="29"/>
                    <a:pt x="344" y="60"/>
                    <a:pt x="374" y="90"/>
                  </a:cubicBezTo>
                  <a:cubicBezTo>
                    <a:pt x="279" y="184"/>
                    <a:pt x="184" y="279"/>
                    <a:pt x="88" y="374"/>
                  </a:cubicBezTo>
                  <a:cubicBezTo>
                    <a:pt x="60" y="346"/>
                    <a:pt x="30" y="314"/>
                    <a:pt x="0" y="284"/>
                  </a:cubicBezTo>
                  <a:cubicBezTo>
                    <a:pt x="93" y="191"/>
                    <a:pt x="188" y="96"/>
                    <a:pt x="28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7" name="Freeform 56"/>
            <p:cNvSpPr>
              <a:spLocks/>
            </p:cNvSpPr>
            <p:nvPr/>
          </p:nvSpPr>
          <p:spPr bwMode="auto">
            <a:xfrm>
              <a:off x="387" y="724"/>
              <a:ext cx="282" cy="280"/>
            </a:xfrm>
            <a:custGeom>
              <a:avLst/>
              <a:gdLst>
                <a:gd name="T0" fmla="*/ 119 w 119"/>
                <a:gd name="T1" fmla="*/ 95 h 118"/>
                <a:gd name="T2" fmla="*/ 93 w 119"/>
                <a:gd name="T3" fmla="*/ 118 h 118"/>
                <a:gd name="T4" fmla="*/ 0 w 119"/>
                <a:gd name="T5" fmla="*/ 24 h 118"/>
                <a:gd name="T6" fmla="*/ 25 w 119"/>
                <a:gd name="T7" fmla="*/ 0 h 118"/>
                <a:gd name="T8" fmla="*/ 119 w 119"/>
                <a:gd name="T9" fmla="*/ 9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118">
                  <a:moveTo>
                    <a:pt x="119" y="95"/>
                  </a:moveTo>
                  <a:cubicBezTo>
                    <a:pt x="111" y="102"/>
                    <a:pt x="101" y="111"/>
                    <a:pt x="93" y="118"/>
                  </a:cubicBezTo>
                  <a:cubicBezTo>
                    <a:pt x="63" y="87"/>
                    <a:pt x="31" y="56"/>
                    <a:pt x="0" y="24"/>
                  </a:cubicBezTo>
                  <a:cubicBezTo>
                    <a:pt x="7" y="17"/>
                    <a:pt x="17" y="8"/>
                    <a:pt x="25" y="0"/>
                  </a:cubicBezTo>
                  <a:cubicBezTo>
                    <a:pt x="56" y="31"/>
                    <a:pt x="87" y="62"/>
                    <a:pt x="119" y="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3" name="Freeform 57"/>
            <p:cNvSpPr>
              <a:spLocks/>
            </p:cNvSpPr>
            <p:nvPr/>
          </p:nvSpPr>
          <p:spPr bwMode="auto">
            <a:xfrm>
              <a:off x="233" y="874"/>
              <a:ext cx="282" cy="280"/>
            </a:xfrm>
            <a:custGeom>
              <a:avLst/>
              <a:gdLst>
                <a:gd name="T0" fmla="*/ 0 w 119"/>
                <a:gd name="T1" fmla="*/ 26 h 118"/>
                <a:gd name="T2" fmla="*/ 27 w 119"/>
                <a:gd name="T3" fmla="*/ 0 h 118"/>
                <a:gd name="T4" fmla="*/ 119 w 119"/>
                <a:gd name="T5" fmla="*/ 93 h 118"/>
                <a:gd name="T6" fmla="*/ 90 w 119"/>
                <a:gd name="T7" fmla="*/ 118 h 118"/>
                <a:gd name="T8" fmla="*/ 0 w 119"/>
                <a:gd name="T9" fmla="*/ 26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118">
                  <a:moveTo>
                    <a:pt x="0" y="26"/>
                  </a:moveTo>
                  <a:cubicBezTo>
                    <a:pt x="8" y="18"/>
                    <a:pt x="18" y="9"/>
                    <a:pt x="27" y="0"/>
                  </a:cubicBezTo>
                  <a:cubicBezTo>
                    <a:pt x="58" y="31"/>
                    <a:pt x="88" y="62"/>
                    <a:pt x="119" y="93"/>
                  </a:cubicBezTo>
                  <a:cubicBezTo>
                    <a:pt x="110" y="100"/>
                    <a:pt x="100" y="109"/>
                    <a:pt x="90" y="118"/>
                  </a:cubicBezTo>
                  <a:cubicBezTo>
                    <a:pt x="63" y="90"/>
                    <a:pt x="32" y="58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4" name="Freeform 58"/>
            <p:cNvSpPr>
              <a:spLocks/>
            </p:cNvSpPr>
            <p:nvPr/>
          </p:nvSpPr>
          <p:spPr bwMode="auto">
            <a:xfrm>
              <a:off x="-614" y="1813"/>
              <a:ext cx="187" cy="190"/>
            </a:xfrm>
            <a:custGeom>
              <a:avLst/>
              <a:gdLst>
                <a:gd name="T0" fmla="*/ 79 w 79"/>
                <a:gd name="T1" fmla="*/ 80 h 80"/>
                <a:gd name="T2" fmla="*/ 0 w 79"/>
                <a:gd name="T3" fmla="*/ 80 h 80"/>
                <a:gd name="T4" fmla="*/ 0 w 79"/>
                <a:gd name="T5" fmla="*/ 0 h 80"/>
                <a:gd name="T6" fmla="*/ 79 w 79"/>
                <a:gd name="T7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" h="80">
                  <a:moveTo>
                    <a:pt x="79" y="80"/>
                  </a:moveTo>
                  <a:cubicBezTo>
                    <a:pt x="57" y="80"/>
                    <a:pt x="29" y="80"/>
                    <a:pt x="0" y="80"/>
                  </a:cubicBezTo>
                  <a:cubicBezTo>
                    <a:pt x="0" y="53"/>
                    <a:pt x="0" y="25"/>
                    <a:pt x="0" y="0"/>
                  </a:cubicBezTo>
                  <a:cubicBezTo>
                    <a:pt x="26" y="27"/>
                    <a:pt x="54" y="54"/>
                    <a:pt x="79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9966960" y="3099440"/>
            <a:ext cx="2025675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en-IN" sz="1200" b="1" dirty="0">
                <a:latin typeface="+mj-lt"/>
                <a:cs typeface="Helvetica Neue" panose="02000503000000020004" pitchFamily="2" charset="0"/>
              </a:rPr>
              <a:t>REPORTS &amp; ANALYSIS</a:t>
            </a:r>
          </a:p>
          <a:p>
            <a:r>
              <a:rPr lang="en-US" sz="1100" dirty="0">
                <a:cs typeface="Helvetica Neue" panose="02000503000000020004" pitchFamily="2" charset="0"/>
              </a:rPr>
              <a:t>Complete tracking of </a:t>
            </a:r>
            <a:r>
              <a:rPr lang="en-US" sz="1100" dirty="0" err="1">
                <a:cs typeface="Helvetica Neue" panose="02000503000000020004" pitchFamily="2" charset="0"/>
              </a:rPr>
              <a:t>pendencies</a:t>
            </a:r>
            <a:r>
              <a:rPr lang="en-US" sz="1100" dirty="0">
                <a:cs typeface="Helvetica Neue" panose="02000503000000020004" pitchFamily="2" charset="0"/>
              </a:rPr>
              <a:t> &amp;  </a:t>
            </a:r>
            <a:r>
              <a:rPr lang="en-US" sz="1100" dirty="0" err="1">
                <a:cs typeface="Helvetica Neue" panose="02000503000000020004" pitchFamily="2" charset="0"/>
              </a:rPr>
              <a:t>spents</a:t>
            </a:r>
            <a:r>
              <a:rPr lang="en-US" sz="1100" dirty="0">
                <a:cs typeface="Helvetica Neue" panose="02000503000000020004" pitchFamily="2" charset="0"/>
              </a:rPr>
              <a:t> at all levels</a:t>
            </a:r>
          </a:p>
        </p:txBody>
      </p:sp>
      <p:sp>
        <p:nvSpPr>
          <p:cNvPr id="95" name="Rectangle 94"/>
          <p:cNvSpPr/>
          <p:nvPr/>
        </p:nvSpPr>
        <p:spPr>
          <a:xfrm>
            <a:off x="8119456" y="1628921"/>
            <a:ext cx="2062511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en-IN" sz="1200" b="1" dirty="0">
                <a:latin typeface="+mj-lt"/>
                <a:cs typeface="Helvetica Neue" panose="02000503000000020004" pitchFamily="2" charset="0"/>
              </a:rPr>
              <a:t>APPROVAL PROCESS</a:t>
            </a:r>
          </a:p>
          <a:p>
            <a:r>
              <a:rPr lang="en-US" sz="1100" dirty="0">
                <a:cs typeface="Helvetica Neue" panose="02000503000000020004" pitchFamily="2" charset="0"/>
              </a:rPr>
              <a:t>Every rupee spent is remitted after passing through  set process only</a:t>
            </a:r>
          </a:p>
        </p:txBody>
      </p:sp>
      <p:sp>
        <p:nvSpPr>
          <p:cNvPr id="96" name="Rectangle 95"/>
          <p:cNvSpPr/>
          <p:nvPr/>
        </p:nvSpPr>
        <p:spPr>
          <a:xfrm>
            <a:off x="1149179" y="1755897"/>
            <a:ext cx="229098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2400"/>
              </a:lnSpc>
            </a:pPr>
            <a:r>
              <a:rPr lang="en-IN" sz="1200" b="1" dirty="0">
                <a:latin typeface="+mj-lt"/>
                <a:cs typeface="Helvetica Neue" panose="02000503000000020004" pitchFamily="2" charset="0"/>
              </a:rPr>
              <a:t>APPROVAL LIMITS</a:t>
            </a:r>
          </a:p>
          <a:p>
            <a:pPr algn="r"/>
            <a:r>
              <a:rPr lang="en-US" sz="1100" dirty="0">
                <a:cs typeface="Helvetica Neue" panose="02000503000000020004" pitchFamily="2" charset="0"/>
              </a:rPr>
              <a:t>Set individual limits of approval, role based</a:t>
            </a:r>
          </a:p>
        </p:txBody>
      </p:sp>
      <p:sp>
        <p:nvSpPr>
          <p:cNvPr id="97" name="Rectangle 96"/>
          <p:cNvSpPr/>
          <p:nvPr/>
        </p:nvSpPr>
        <p:spPr>
          <a:xfrm>
            <a:off x="284461" y="3276338"/>
            <a:ext cx="16807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2400"/>
              </a:lnSpc>
            </a:pPr>
            <a:r>
              <a:rPr lang="en-IN" sz="1200" b="1" dirty="0">
                <a:latin typeface="+mj-lt"/>
                <a:cs typeface="Helvetica Neue" panose="02000503000000020004" pitchFamily="2" charset="0"/>
              </a:rPr>
              <a:t>BUDGET</a:t>
            </a:r>
          </a:p>
          <a:p>
            <a:pPr algn="r"/>
            <a:r>
              <a:rPr lang="en-US" sz="1100" dirty="0">
                <a:cs typeface="Helvetica Neue" panose="02000503000000020004" pitchFamily="2" charset="0"/>
              </a:rPr>
              <a:t>Department or Overall</a:t>
            </a:r>
          </a:p>
        </p:txBody>
      </p:sp>
      <p:sp>
        <p:nvSpPr>
          <p:cNvPr id="36" name="Title 3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100% Finance Control</a:t>
            </a:r>
          </a:p>
        </p:txBody>
      </p:sp>
      <p:grpSp>
        <p:nvGrpSpPr>
          <p:cNvPr id="35" name="Group 260"/>
          <p:cNvGrpSpPr>
            <a:grpSpLocks noChangeAspect="1"/>
          </p:cNvGrpSpPr>
          <p:nvPr/>
        </p:nvGrpSpPr>
        <p:grpSpPr bwMode="auto">
          <a:xfrm>
            <a:off x="9035208" y="3459521"/>
            <a:ext cx="507593" cy="383438"/>
            <a:chOff x="-1391" y="1508"/>
            <a:chExt cx="1646" cy="1340"/>
          </a:xfrm>
          <a:solidFill>
            <a:srgbClr val="0070C0"/>
          </a:solidFill>
        </p:grpSpPr>
        <p:sp>
          <p:nvSpPr>
            <p:cNvPr id="37" name="Freeform 261"/>
            <p:cNvSpPr>
              <a:spLocks/>
            </p:cNvSpPr>
            <p:nvPr/>
          </p:nvSpPr>
          <p:spPr bwMode="auto">
            <a:xfrm>
              <a:off x="-1391" y="1508"/>
              <a:ext cx="1330" cy="1026"/>
            </a:xfrm>
            <a:custGeom>
              <a:avLst/>
              <a:gdLst>
                <a:gd name="T0" fmla="*/ 560 w 561"/>
                <a:gd name="T1" fmla="*/ 0 h 432"/>
                <a:gd name="T2" fmla="*/ 560 w 561"/>
                <a:gd name="T3" fmla="*/ 166 h 432"/>
                <a:gd name="T4" fmla="*/ 559 w 561"/>
                <a:gd name="T5" fmla="*/ 183 h 432"/>
                <a:gd name="T6" fmla="*/ 511 w 561"/>
                <a:gd name="T7" fmla="*/ 171 h 432"/>
                <a:gd name="T8" fmla="*/ 511 w 561"/>
                <a:gd name="T9" fmla="*/ 50 h 432"/>
                <a:gd name="T10" fmla="*/ 50 w 561"/>
                <a:gd name="T11" fmla="*/ 50 h 432"/>
                <a:gd name="T12" fmla="*/ 50 w 561"/>
                <a:gd name="T13" fmla="*/ 378 h 432"/>
                <a:gd name="T14" fmla="*/ 74 w 561"/>
                <a:gd name="T15" fmla="*/ 379 h 432"/>
                <a:gd name="T16" fmla="*/ 279 w 561"/>
                <a:gd name="T17" fmla="*/ 379 h 432"/>
                <a:gd name="T18" fmla="*/ 307 w 561"/>
                <a:gd name="T19" fmla="*/ 400 h 432"/>
                <a:gd name="T20" fmla="*/ 315 w 561"/>
                <a:gd name="T21" fmla="*/ 432 h 432"/>
                <a:gd name="T22" fmla="*/ 0 w 561"/>
                <a:gd name="T23" fmla="*/ 432 h 432"/>
                <a:gd name="T24" fmla="*/ 0 w 561"/>
                <a:gd name="T25" fmla="*/ 0 h 432"/>
                <a:gd name="T26" fmla="*/ 560 w 561"/>
                <a:gd name="T27" fmla="*/ 0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61" h="432">
                  <a:moveTo>
                    <a:pt x="560" y="0"/>
                  </a:moveTo>
                  <a:cubicBezTo>
                    <a:pt x="560" y="56"/>
                    <a:pt x="561" y="111"/>
                    <a:pt x="560" y="166"/>
                  </a:cubicBezTo>
                  <a:cubicBezTo>
                    <a:pt x="560" y="171"/>
                    <a:pt x="560" y="176"/>
                    <a:pt x="559" y="183"/>
                  </a:cubicBezTo>
                  <a:cubicBezTo>
                    <a:pt x="543" y="179"/>
                    <a:pt x="528" y="175"/>
                    <a:pt x="511" y="171"/>
                  </a:cubicBezTo>
                  <a:cubicBezTo>
                    <a:pt x="511" y="130"/>
                    <a:pt x="511" y="91"/>
                    <a:pt x="511" y="50"/>
                  </a:cubicBezTo>
                  <a:cubicBezTo>
                    <a:pt x="357" y="50"/>
                    <a:pt x="204" y="50"/>
                    <a:pt x="50" y="50"/>
                  </a:cubicBezTo>
                  <a:cubicBezTo>
                    <a:pt x="50" y="159"/>
                    <a:pt x="50" y="267"/>
                    <a:pt x="50" y="378"/>
                  </a:cubicBezTo>
                  <a:cubicBezTo>
                    <a:pt x="58" y="379"/>
                    <a:pt x="66" y="379"/>
                    <a:pt x="74" y="379"/>
                  </a:cubicBezTo>
                  <a:cubicBezTo>
                    <a:pt x="142" y="379"/>
                    <a:pt x="211" y="380"/>
                    <a:pt x="279" y="379"/>
                  </a:cubicBezTo>
                  <a:cubicBezTo>
                    <a:pt x="295" y="379"/>
                    <a:pt x="306" y="380"/>
                    <a:pt x="307" y="400"/>
                  </a:cubicBezTo>
                  <a:cubicBezTo>
                    <a:pt x="307" y="410"/>
                    <a:pt x="312" y="420"/>
                    <a:pt x="315" y="432"/>
                  </a:cubicBezTo>
                  <a:cubicBezTo>
                    <a:pt x="209" y="432"/>
                    <a:pt x="105" y="432"/>
                    <a:pt x="0" y="432"/>
                  </a:cubicBezTo>
                  <a:cubicBezTo>
                    <a:pt x="0" y="288"/>
                    <a:pt x="0" y="145"/>
                    <a:pt x="0" y="0"/>
                  </a:cubicBezTo>
                  <a:cubicBezTo>
                    <a:pt x="186" y="0"/>
                    <a:pt x="372" y="0"/>
                    <a:pt x="56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8" name="Freeform 262"/>
            <p:cNvSpPr>
              <a:spLocks noEditPoints="1"/>
            </p:cNvSpPr>
            <p:nvPr/>
          </p:nvSpPr>
          <p:spPr bwMode="auto">
            <a:xfrm>
              <a:off x="-587" y="2026"/>
              <a:ext cx="842" cy="822"/>
            </a:xfrm>
            <a:custGeom>
              <a:avLst/>
              <a:gdLst>
                <a:gd name="T0" fmla="*/ 355 w 355"/>
                <a:gd name="T1" fmla="*/ 304 h 346"/>
                <a:gd name="T2" fmla="*/ 311 w 355"/>
                <a:gd name="T3" fmla="*/ 346 h 346"/>
                <a:gd name="T4" fmla="*/ 236 w 355"/>
                <a:gd name="T5" fmla="*/ 270 h 346"/>
                <a:gd name="T6" fmla="*/ 205 w 355"/>
                <a:gd name="T7" fmla="*/ 264 h 346"/>
                <a:gd name="T8" fmla="*/ 24 w 355"/>
                <a:gd name="T9" fmla="*/ 183 h 346"/>
                <a:gd name="T10" fmla="*/ 123 w 355"/>
                <a:gd name="T11" fmla="*/ 11 h 346"/>
                <a:gd name="T12" fmla="*/ 254 w 355"/>
                <a:gd name="T13" fmla="*/ 56 h 346"/>
                <a:gd name="T14" fmla="*/ 273 w 355"/>
                <a:gd name="T15" fmla="*/ 196 h 346"/>
                <a:gd name="T16" fmla="*/ 281 w 355"/>
                <a:gd name="T17" fmla="*/ 231 h 346"/>
                <a:gd name="T18" fmla="*/ 355 w 355"/>
                <a:gd name="T19" fmla="*/ 304 h 346"/>
                <a:gd name="T20" fmla="*/ 65 w 355"/>
                <a:gd name="T21" fmla="*/ 140 h 346"/>
                <a:gd name="T22" fmla="*/ 152 w 355"/>
                <a:gd name="T23" fmla="*/ 229 h 346"/>
                <a:gd name="T24" fmla="*/ 239 w 355"/>
                <a:gd name="T25" fmla="*/ 143 h 346"/>
                <a:gd name="T26" fmla="*/ 155 w 355"/>
                <a:gd name="T27" fmla="*/ 55 h 346"/>
                <a:gd name="T28" fmla="*/ 65 w 355"/>
                <a:gd name="T29" fmla="*/ 14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5" h="346">
                  <a:moveTo>
                    <a:pt x="355" y="304"/>
                  </a:moveTo>
                  <a:cubicBezTo>
                    <a:pt x="340" y="319"/>
                    <a:pt x="326" y="332"/>
                    <a:pt x="311" y="346"/>
                  </a:cubicBezTo>
                  <a:cubicBezTo>
                    <a:pt x="286" y="321"/>
                    <a:pt x="260" y="296"/>
                    <a:pt x="236" y="270"/>
                  </a:cubicBezTo>
                  <a:cubicBezTo>
                    <a:pt x="226" y="260"/>
                    <a:pt x="218" y="258"/>
                    <a:pt x="205" y="264"/>
                  </a:cubicBezTo>
                  <a:cubicBezTo>
                    <a:pt x="131" y="295"/>
                    <a:pt x="48" y="258"/>
                    <a:pt x="24" y="183"/>
                  </a:cubicBezTo>
                  <a:cubicBezTo>
                    <a:pt x="0" y="107"/>
                    <a:pt x="45" y="28"/>
                    <a:pt x="123" y="11"/>
                  </a:cubicBezTo>
                  <a:cubicBezTo>
                    <a:pt x="175" y="0"/>
                    <a:pt x="220" y="15"/>
                    <a:pt x="254" y="56"/>
                  </a:cubicBezTo>
                  <a:cubicBezTo>
                    <a:pt x="289" y="98"/>
                    <a:pt x="296" y="146"/>
                    <a:pt x="273" y="196"/>
                  </a:cubicBezTo>
                  <a:cubicBezTo>
                    <a:pt x="266" y="212"/>
                    <a:pt x="269" y="221"/>
                    <a:pt x="281" y="231"/>
                  </a:cubicBezTo>
                  <a:cubicBezTo>
                    <a:pt x="306" y="255"/>
                    <a:pt x="329" y="279"/>
                    <a:pt x="355" y="304"/>
                  </a:cubicBezTo>
                  <a:close/>
                  <a:moveTo>
                    <a:pt x="65" y="140"/>
                  </a:moveTo>
                  <a:cubicBezTo>
                    <a:pt x="64" y="189"/>
                    <a:pt x="103" y="228"/>
                    <a:pt x="152" y="229"/>
                  </a:cubicBezTo>
                  <a:cubicBezTo>
                    <a:pt x="198" y="229"/>
                    <a:pt x="239" y="189"/>
                    <a:pt x="239" y="143"/>
                  </a:cubicBezTo>
                  <a:cubicBezTo>
                    <a:pt x="239" y="97"/>
                    <a:pt x="200" y="56"/>
                    <a:pt x="155" y="55"/>
                  </a:cubicBezTo>
                  <a:cubicBezTo>
                    <a:pt x="106" y="53"/>
                    <a:pt x="66" y="92"/>
                    <a:pt x="65" y="1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9" name="Freeform 263"/>
            <p:cNvSpPr>
              <a:spLocks/>
            </p:cNvSpPr>
            <p:nvPr/>
          </p:nvSpPr>
          <p:spPr bwMode="auto">
            <a:xfrm>
              <a:off x="-962" y="1802"/>
              <a:ext cx="119" cy="445"/>
            </a:xfrm>
            <a:custGeom>
              <a:avLst/>
              <a:gdLst>
                <a:gd name="T0" fmla="*/ 0 w 50"/>
                <a:gd name="T1" fmla="*/ 0 h 187"/>
                <a:gd name="T2" fmla="*/ 50 w 50"/>
                <a:gd name="T3" fmla="*/ 0 h 187"/>
                <a:gd name="T4" fmla="*/ 50 w 50"/>
                <a:gd name="T5" fmla="*/ 187 h 187"/>
                <a:gd name="T6" fmla="*/ 0 w 50"/>
                <a:gd name="T7" fmla="*/ 187 h 187"/>
                <a:gd name="T8" fmla="*/ 0 w 50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187">
                  <a:moveTo>
                    <a:pt x="0" y="0"/>
                  </a:moveTo>
                  <a:cubicBezTo>
                    <a:pt x="17" y="0"/>
                    <a:pt x="33" y="0"/>
                    <a:pt x="50" y="0"/>
                  </a:cubicBezTo>
                  <a:cubicBezTo>
                    <a:pt x="50" y="62"/>
                    <a:pt x="50" y="123"/>
                    <a:pt x="50" y="187"/>
                  </a:cubicBezTo>
                  <a:cubicBezTo>
                    <a:pt x="34" y="187"/>
                    <a:pt x="18" y="187"/>
                    <a:pt x="0" y="187"/>
                  </a:cubicBezTo>
                  <a:cubicBezTo>
                    <a:pt x="0" y="125"/>
                    <a:pt x="0" y="6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0" name="Freeform 264"/>
            <p:cNvSpPr>
              <a:spLocks/>
            </p:cNvSpPr>
            <p:nvPr/>
          </p:nvSpPr>
          <p:spPr bwMode="auto">
            <a:xfrm>
              <a:off x="-1028" y="2636"/>
              <a:ext cx="567" cy="117"/>
            </a:xfrm>
            <a:custGeom>
              <a:avLst/>
              <a:gdLst>
                <a:gd name="T0" fmla="*/ 239 w 239"/>
                <a:gd name="T1" fmla="*/ 49 h 49"/>
                <a:gd name="T2" fmla="*/ 0 w 239"/>
                <a:gd name="T3" fmla="*/ 49 h 49"/>
                <a:gd name="T4" fmla="*/ 74 w 239"/>
                <a:gd name="T5" fmla="*/ 0 h 49"/>
                <a:gd name="T6" fmla="*/ 122 w 239"/>
                <a:gd name="T7" fmla="*/ 0 h 49"/>
                <a:gd name="T8" fmla="*/ 239 w 239"/>
                <a:gd name="T9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49">
                  <a:moveTo>
                    <a:pt x="239" y="49"/>
                  </a:moveTo>
                  <a:cubicBezTo>
                    <a:pt x="159" y="49"/>
                    <a:pt x="79" y="49"/>
                    <a:pt x="0" y="49"/>
                  </a:cubicBezTo>
                  <a:cubicBezTo>
                    <a:pt x="14" y="18"/>
                    <a:pt x="42" y="0"/>
                    <a:pt x="74" y="0"/>
                  </a:cubicBezTo>
                  <a:cubicBezTo>
                    <a:pt x="90" y="0"/>
                    <a:pt x="106" y="0"/>
                    <a:pt x="122" y="0"/>
                  </a:cubicBezTo>
                  <a:cubicBezTo>
                    <a:pt x="188" y="0"/>
                    <a:pt x="188" y="0"/>
                    <a:pt x="239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1" name="Freeform 265"/>
            <p:cNvSpPr>
              <a:spLocks/>
            </p:cNvSpPr>
            <p:nvPr/>
          </p:nvSpPr>
          <p:spPr bwMode="auto">
            <a:xfrm>
              <a:off x="-1161" y="1964"/>
              <a:ext cx="118" cy="280"/>
            </a:xfrm>
            <a:custGeom>
              <a:avLst/>
              <a:gdLst>
                <a:gd name="T0" fmla="*/ 0 w 50"/>
                <a:gd name="T1" fmla="*/ 0 h 118"/>
                <a:gd name="T2" fmla="*/ 50 w 50"/>
                <a:gd name="T3" fmla="*/ 0 h 118"/>
                <a:gd name="T4" fmla="*/ 50 w 50"/>
                <a:gd name="T5" fmla="*/ 118 h 118"/>
                <a:gd name="T6" fmla="*/ 0 w 50"/>
                <a:gd name="T7" fmla="*/ 118 h 118"/>
                <a:gd name="T8" fmla="*/ 0 w 50"/>
                <a:gd name="T9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118">
                  <a:moveTo>
                    <a:pt x="0" y="0"/>
                  </a:moveTo>
                  <a:cubicBezTo>
                    <a:pt x="16" y="0"/>
                    <a:pt x="32" y="0"/>
                    <a:pt x="50" y="0"/>
                  </a:cubicBezTo>
                  <a:cubicBezTo>
                    <a:pt x="50" y="39"/>
                    <a:pt x="50" y="78"/>
                    <a:pt x="50" y="118"/>
                  </a:cubicBezTo>
                  <a:cubicBezTo>
                    <a:pt x="34" y="118"/>
                    <a:pt x="18" y="118"/>
                    <a:pt x="0" y="118"/>
                  </a:cubicBezTo>
                  <a:cubicBezTo>
                    <a:pt x="0" y="80"/>
                    <a:pt x="0" y="4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2" name="Freeform 266"/>
            <p:cNvSpPr>
              <a:spLocks/>
            </p:cNvSpPr>
            <p:nvPr/>
          </p:nvSpPr>
          <p:spPr bwMode="auto">
            <a:xfrm>
              <a:off x="-765" y="2097"/>
              <a:ext cx="121" cy="150"/>
            </a:xfrm>
            <a:custGeom>
              <a:avLst/>
              <a:gdLst>
                <a:gd name="T0" fmla="*/ 51 w 51"/>
                <a:gd name="T1" fmla="*/ 63 h 63"/>
                <a:gd name="T2" fmla="*/ 0 w 51"/>
                <a:gd name="T3" fmla="*/ 63 h 63"/>
                <a:gd name="T4" fmla="*/ 0 w 51"/>
                <a:gd name="T5" fmla="*/ 0 h 63"/>
                <a:gd name="T6" fmla="*/ 51 w 51"/>
                <a:gd name="T7" fmla="*/ 0 h 63"/>
                <a:gd name="T8" fmla="*/ 51 w 51"/>
                <a:gd name="T9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63">
                  <a:moveTo>
                    <a:pt x="51" y="63"/>
                  </a:moveTo>
                  <a:cubicBezTo>
                    <a:pt x="33" y="63"/>
                    <a:pt x="18" y="63"/>
                    <a:pt x="0" y="63"/>
                  </a:cubicBezTo>
                  <a:cubicBezTo>
                    <a:pt x="0" y="42"/>
                    <a:pt x="0" y="22"/>
                    <a:pt x="0" y="0"/>
                  </a:cubicBezTo>
                  <a:cubicBezTo>
                    <a:pt x="17" y="0"/>
                    <a:pt x="34" y="0"/>
                    <a:pt x="51" y="0"/>
                  </a:cubicBezTo>
                  <a:cubicBezTo>
                    <a:pt x="51" y="21"/>
                    <a:pt x="51" y="41"/>
                    <a:pt x="51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pic>
        <p:nvPicPr>
          <p:cNvPr id="43" name="Picture 42" descr="proces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1874" y="1891937"/>
            <a:ext cx="563880" cy="563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601412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Modules span...</a:t>
            </a:r>
          </a:p>
        </p:txBody>
      </p:sp>
      <p:pic>
        <p:nvPicPr>
          <p:cNvPr id="8" name="Content Placeholder 7" descr="student_lifeCycle.bmp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04146" y="1223317"/>
            <a:ext cx="8138160" cy="50612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720253" y="452718"/>
            <a:ext cx="9404723" cy="1400530"/>
          </a:xfrm>
        </p:spPr>
        <p:txBody>
          <a:bodyPr/>
          <a:lstStyle/>
          <a:p>
            <a:r>
              <a:rPr lang="en-US" dirty="0"/>
              <a:t>Operating “A”s</a:t>
            </a:r>
          </a:p>
        </p:txBody>
      </p:sp>
      <p:pic>
        <p:nvPicPr>
          <p:cNvPr id="6" name="Content Placeholder 5" descr="text-box.jpg"/>
          <p:cNvPicPr>
            <a:picLocks noGrp="1" noChangeAspect="1"/>
          </p:cNvPicPr>
          <p:nvPr>
            <p:ph idx="1"/>
          </p:nvPr>
        </p:nvPicPr>
        <p:blipFill>
          <a:blip r:embed="rId3"/>
          <a:srcRect l="5413" t="5935" r="4702" b="14670"/>
          <a:stretch>
            <a:fillRect/>
          </a:stretch>
        </p:blipFill>
        <p:spPr>
          <a:xfrm>
            <a:off x="2100657" y="1401189"/>
            <a:ext cx="8217243" cy="48574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8" name="Oval 7"/>
          <p:cNvSpPr/>
          <p:nvPr/>
        </p:nvSpPr>
        <p:spPr>
          <a:xfrm>
            <a:off x="2418577" y="1618734"/>
            <a:ext cx="818903" cy="779773"/>
          </a:xfrm>
          <a:prstGeom prst="ellipse">
            <a:avLst/>
          </a:prstGeom>
          <a:blipFill rotWithShape="0">
            <a:blip r:embed="rId4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Oval 8"/>
          <p:cNvSpPr/>
          <p:nvPr/>
        </p:nvSpPr>
        <p:spPr>
          <a:xfrm>
            <a:off x="2381505" y="5078626"/>
            <a:ext cx="893043" cy="940411"/>
          </a:xfrm>
          <a:prstGeom prst="ellipse">
            <a:avLst/>
          </a:prstGeom>
          <a:blipFill rotWithShape="0">
            <a:blip r:embed="rId5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Oval 9"/>
          <p:cNvSpPr/>
          <p:nvPr/>
        </p:nvSpPr>
        <p:spPr>
          <a:xfrm>
            <a:off x="9106939" y="5078625"/>
            <a:ext cx="963066" cy="1025613"/>
          </a:xfrm>
          <a:prstGeom prst="ellipse">
            <a:avLst/>
          </a:prstGeom>
          <a:blipFill rotWithShape="0">
            <a:blip r:embed="rId6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Oval 10"/>
          <p:cNvSpPr/>
          <p:nvPr/>
        </p:nvSpPr>
        <p:spPr>
          <a:xfrm>
            <a:off x="9165365" y="1618736"/>
            <a:ext cx="893044" cy="890984"/>
          </a:xfrm>
          <a:prstGeom prst="ellipse">
            <a:avLst/>
          </a:prstGeom>
          <a:blipFill rotWithShape="0">
            <a:blip r:embed="rId7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TextBox 11"/>
          <p:cNvSpPr txBox="1"/>
          <p:nvPr/>
        </p:nvSpPr>
        <p:spPr>
          <a:xfrm>
            <a:off x="2446646" y="1940011"/>
            <a:ext cx="33486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                   </a:t>
            </a:r>
            <a:r>
              <a:rPr lang="en-US" b="1" dirty="0">
                <a:solidFill>
                  <a:srgbClr val="FFFF00"/>
                </a:solidFill>
              </a:rPr>
              <a:t>ADMISSIONS</a:t>
            </a:r>
          </a:p>
          <a:p>
            <a:endParaRPr lang="en-US" b="1" dirty="0">
              <a:solidFill>
                <a:srgbClr val="FFFF00"/>
              </a:solidFill>
            </a:endParaRPr>
          </a:p>
          <a:p>
            <a:endParaRPr lang="en-US" sz="1200" dirty="0"/>
          </a:p>
          <a:p>
            <a:r>
              <a:rPr lang="en-US" sz="1600" b="1" dirty="0"/>
              <a:t>All operations starting from lead management to completion of facility allocation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577924" y="1944132"/>
            <a:ext cx="33486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ACADEMIC</a:t>
            </a:r>
          </a:p>
          <a:p>
            <a:endParaRPr lang="en-US" b="1" dirty="0">
              <a:solidFill>
                <a:srgbClr val="FFFF00"/>
              </a:solidFill>
            </a:endParaRPr>
          </a:p>
          <a:p>
            <a:endParaRPr lang="en-US" sz="1200" dirty="0"/>
          </a:p>
          <a:p>
            <a:r>
              <a:rPr lang="en-US" sz="1600" b="1" dirty="0"/>
              <a:t>Calendar  scheduling to homework / assignment / evaluation management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63122" y="4291914"/>
            <a:ext cx="3348681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		    ADMINISTRATION</a:t>
            </a:r>
          </a:p>
          <a:p>
            <a:endParaRPr lang="en-US" sz="100" dirty="0"/>
          </a:p>
          <a:p>
            <a:r>
              <a:rPr lang="en-US" sz="1600" b="1" dirty="0"/>
              <a:t>Attendance, Staff management                 		Transport, Boarding,</a:t>
            </a:r>
          </a:p>
          <a:p>
            <a:r>
              <a:rPr lang="en-US" sz="1600" b="1" dirty="0"/>
              <a:t>                 Communications,</a:t>
            </a:r>
          </a:p>
          <a:p>
            <a:r>
              <a:rPr lang="en-US" sz="1600" b="1" dirty="0"/>
              <a:t>                 and other areas ...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594402" y="4333103"/>
            <a:ext cx="3348681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ACCOUNTS</a:t>
            </a:r>
          </a:p>
          <a:p>
            <a:endParaRPr lang="en-US" sz="100" dirty="0"/>
          </a:p>
          <a:p>
            <a:r>
              <a:rPr lang="en-US" sz="1600" b="1" dirty="0"/>
              <a:t>Full  fledged  financial    control</a:t>
            </a:r>
          </a:p>
          <a:p>
            <a:r>
              <a:rPr lang="en-US" sz="1600" b="1" dirty="0"/>
              <a:t>including fees / asset </a:t>
            </a:r>
          </a:p>
          <a:p>
            <a:r>
              <a:rPr lang="en-US" sz="1600" b="1" dirty="0"/>
              <a:t>inventory, budgeting</a:t>
            </a:r>
          </a:p>
          <a:p>
            <a:r>
              <a:rPr lang="en-US" sz="1600" b="1" dirty="0"/>
              <a:t>and approval limits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1559</TotalTime>
  <Words>1079</Words>
  <Application>Microsoft Office PowerPoint</Application>
  <PresentationFormat>Widescreen</PresentationFormat>
  <Paragraphs>185</Paragraphs>
  <Slides>25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Calibri</vt:lpstr>
      <vt:lpstr>Century Gothic</vt:lpstr>
      <vt:lpstr>Helvetica Neue</vt:lpstr>
      <vt:lpstr>Wingdings</vt:lpstr>
      <vt:lpstr>Wingdings 3</vt:lpstr>
      <vt:lpstr>Ion</vt:lpstr>
      <vt:lpstr>PowerPoint Presentation</vt:lpstr>
      <vt:lpstr>Your team is magical. Very impressed with the ability to take on activities and deliver...</vt:lpstr>
      <vt:lpstr>eCAMPUS</vt:lpstr>
      <vt:lpstr>PowerPoint Presentation</vt:lpstr>
      <vt:lpstr>Technical Strength</vt:lpstr>
      <vt:lpstr>Salient Features</vt:lpstr>
      <vt:lpstr>100% Finance Control</vt:lpstr>
      <vt:lpstr>Application Modules span...</vt:lpstr>
      <vt:lpstr>Operating “A”s</vt:lpstr>
      <vt:lpstr>ADMISSIONS</vt:lpstr>
      <vt:lpstr>Screenshot – Student Addition</vt:lpstr>
      <vt:lpstr>ADMINISTRATION</vt:lpstr>
      <vt:lpstr>Screenshot – Interactive Calendar</vt:lpstr>
      <vt:lpstr>ACADEMICS</vt:lpstr>
      <vt:lpstr>Screenshot – Student HomePage</vt:lpstr>
      <vt:lpstr>ACCOUNTS</vt:lpstr>
      <vt:lpstr>Screenshot – Accounts Home page</vt:lpstr>
      <vt:lpstr>Screenshot – Accounts Home page</vt:lpstr>
      <vt:lpstr>Screenshot – Accounts Home page</vt:lpstr>
      <vt:lpstr>Effective Monitoring Reports...</vt:lpstr>
      <vt:lpstr>PowerPoint Presentation</vt:lpstr>
      <vt:lpstr>PowerPoint Presentation</vt:lpstr>
      <vt:lpstr>Important User Controls...</vt:lpstr>
      <vt:lpstr>Implementation &amp; Integration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Company Name</dc:title>
  <dc:creator>aravi</dc:creator>
  <cp:lastModifiedBy>Aravind Santhanam</cp:lastModifiedBy>
  <cp:revision>17</cp:revision>
  <dcterms:created xsi:type="dcterms:W3CDTF">2014-04-17T21:54:10Z</dcterms:created>
  <dcterms:modified xsi:type="dcterms:W3CDTF">2024-12-02T12:40:54Z</dcterms:modified>
</cp:coreProperties>
</file>